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各位同事大家好！欢迎来到六合远教AI赋能运营工作专项培训。今天我将用大约60分钟，带大家系统了解如何用AI思维重塑运营工作，涵盖内容审核、舆情监控、图文视频生成、办公文档自动化等核心场景。培训结束后，大家将掌握一套可直接落地的工作方法论和工具清单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部署方案的选择取决于数据敏感度。党建教育内容属于敏感信息，强烈建议采用私有云或混合部署方案。右侧以Hermes为例，列出了完整的私有化部署8步法，从环境准备到权限管理，全程大约2-3小时。如果公司没有专职运维，也可以联系Hermes官方提供上门部署服务。WorkBody和Coze的部署相对更简单，WorkBody提供企业版一键安装包，Coze则是纯云端无需部署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这是今天培训最重要的数据页。六个核心运营环节的AI化前后对比，效率提升从300%到96%不等。最惊人的是报告生成——从2天缩短到2小时，这意味着运营人员可以把更多时间投入到策略思考而非数据整理。底部的核心价值总结，希望大家记住六个关键词：时间释放、质量提升、成本降低、响应加速、规模扩展、数据驱动。这就是AI给运营工作带来的革命性变化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最后，给大家一个清晰的行动计划。本周就开始试用，两周内识别可AI化的工作，一个月内建立提示词模板库，三个月内完成Hermes试点部署。半年目标是效率提升50%，产量提升200%——这不是画饼，前面案例中的企业已经做到了。记住这句话：AI不是替代运营人，而是让运营人更强大。感谢大家的聆听，现在进入答疑环节！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今天的培训共9个模块，从AI思维方法论到具体工具实操，再到效益量化，形成完整的闭环。每个模块都配有实战案例和可直接使用的提示词模板，建议大家在听讲的同时做好笔记，培训结束后我们会提供完整的PPT和提示词合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AI思维不是让AI取代人，而是让AI成为运营人的超级助手。核心原则有三点：第一，提示词即生产力——同样的AI工具，提示词写得好不好，输出质量天差地别；第二，数据喂养AI，你给AI什么质量的数据，它就给你什么质量的产出；第三，人机分工要明确，AI做执行，人做判断。特别要强调安全合规底线，公司敏感信息绝对不能上传到公共AI平台，后续我们会介绍私有化部署方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这四个案例覆盖了内容生产、舆情监控、用户运营和我们自身的党建教育场景。网易的案例告诉我们，AI可以将内容产量提升4倍；小红书的案例展示了AI在舆情响应上的速度优势；得到App的案例证明了AI在用户运营中的个性化能力。最重要的是第四个——我们自己的场景，党员教育内容审核、宣传物料生成、运营报告自动化，这些都是可以立即落地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内容审核和舆情监控是运营工作的两大安全防线。AI内容审核可以覆盖文本、图片、视频三种介质，支持自定义规则库，特别适合党建教育内容的特殊审核需求。舆情监控则实现了从被动应对到主动预警的转变，AI可以7x24小时全网扫描，在舆情爆发前30分钟发出预警。页面下方提供了内容审核的专用提示词模板，大家可以直接复制使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AI图片生成的核心是提示词工程。我总结了六个要素：主体、场景、风格、构图、光线、比例。页面中间的模板是一个完整的党建宣传海报提示词，大家可以看到它是按照这六个要素结构化组织的。底部还提供了活动海报、数据图表、人物头像三种常用场景的模板。推荐工具：Midjourney适合艺术风格，Stable Diffusion适合本地私有化部署，DALL·E 3适合与ChatGPT联动。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AI视频生成是2024-2025年发展最快的AI应用领域。提示词模板采用了分镜头脚本格式，这是专业视频制作的标准语言。每个镜头都标注了景别、时长、运镜方式，AI可以据此生成连贯的视频片段。推荐工具：Sora适合高质量长视频，Runway Gen-3适合创意视频，Pika适合快速生成，剪映AI适合国内用户、中文友好。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办公文档的AI生成是运营工作中最高频的需求。PPT生成提示词的核心是明确页数、风格、结构和输出格式；Word生成要强调文种、字数、结构和语言风格；Excel生成最关键的是统计维度和公式要求。这三个模板可以直接复制到ChatGPT/Claude中使用。推荐工具：Gamma.app适合PPT，Claude适合Word长文，ChatGPT+Code Interpreter适合Excel。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pPr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演说稿】重点推荐三款工具。WorkBody是智能办公协作平台，中文优化好，适合日常文档和会议纪要；Hermes是企业级AI助手，支持私有化部署，数据不出内网，这是党建教育单位的核心需求；Coze（扣子）是字节跳动的AI应用开发平台，零代码就能搭建各种AI Bot，特别适合运营自动化。底部还列出了按场景分类的工具推荐，大家可以根据具体需求选择。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" y="0"/>
            <a:ext cx="45720" cy="6858000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82880" y="0"/>
            <a:ext cx="27432" cy="6858000"/>
          </a:xfrm>
          <a:prstGeom prst="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515600" cy="10972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5400" b="1">
                <a:solidFill>
                  <a:srgbClr val="FFFFFF"/>
                </a:solidFill>
                <a:latin typeface="Microsoft YaHei"/>
              </a:defRPr>
            </a:pPr>
            <a:r>
              <a:t>AI赋能运营工作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200400"/>
            <a:ext cx="1051560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0">
                <a:solidFill>
                  <a:srgbClr val="00A896"/>
                </a:solidFill>
                <a:latin typeface="Microsoft YaHei"/>
              </a:defRPr>
            </a:pPr>
            <a:r>
              <a:t>六合远教公司运营岗位专项培训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3017520"/>
            <a:ext cx="3657600" cy="508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5303520"/>
            <a:ext cx="1051560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94A3B8"/>
                </a:solidFill>
                <a:latin typeface="Microsoft YaHei"/>
              </a:defRPr>
            </a:pPr>
            <a:r>
              <a:t>2026年7月  |  运营部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08  AI工具安装、部署与配置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6576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188720"/>
            <a:ext cx="5486400" cy="5029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50292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E293B"/>
                </a:solidFill>
                <a:latin typeface="Microsoft YaHei"/>
              </a:defRPr>
            </a:pPr>
            <a:r>
              <a:t>三种部署方案对比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737360"/>
            <a:ext cx="5120640" cy="438912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【方案A：公有云SaaS】直接使用厂商提供的在线服务\n  优点：零部署成本，即开即用，功能持续更新\n  缺点：数据上传至第三方服务器，存在合规风险\n  适用：非敏感内容的通用办公场景</a:t>
            </a:r>
          </a:p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【方案B：私有云部署】在公司内网服务器上部署AI服务\n  优点：数据不出内网，完全可控，可定制\n  缺点：需要服务器资源，技术门槛较高\n  适用：党建教育内容处理、内部敏感数据分析</a:t>
            </a:r>
          </a:p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【方案C：混合部署】敏感操作本地处理，通用任务使用云服务\n  优点：兼顾效率与安全，成本可控\n  缺点：架构复杂，需要做好数据分流策略\n  适用：大多数企业运营场景（推荐）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188720"/>
            <a:ext cx="5486400" cy="5029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188720"/>
            <a:ext cx="73152" cy="5029200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28016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E293B"/>
                </a:solidFill>
                <a:latin typeface="Microsoft YaHei"/>
              </a:defRPr>
            </a:pPr>
            <a:r>
              <a:t>Hermes私有化部署步骤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1737360"/>
            <a:ext cx="5120640" cy="438912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Step 1 环境准备：Linux服务器（推荐Ubuntu 22.04），8核16G内存，100G SSD</a:t>
            </a:r>
          </a:p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Step 2 安装Docker：curl -fsSL https://get.docker.com | sh</a:t>
            </a:r>
          </a:p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Step 3 拉取镜像：docker pull hermes-ai/enterprise:latest</a:t>
            </a:r>
          </a:p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Step 4 启动服务：docker run -d -p 8080:8080 --name hermes hermes-ai/enterprise</a:t>
            </a:r>
          </a:p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Step 5 配置模型：在管理后台添加API Key（OpenAI/Claude/文心等）</a:t>
            </a:r>
          </a:p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Step 6 创建知识库：上传党建教育资料、公司制度文件、历史运营数据</a:t>
            </a:r>
          </a:p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Step 7 配置工作流：设置内容审核规则、舆情监控关键词、自动报告模板</a:t>
            </a:r>
          </a:p>
          <a:p>
            <a:pPr>
              <a:lnSpc>
                <a:spcPct val="125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Step 8 权限管理：为运营团队成员分配账号和角色权限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09  AI工具带来的效益与效率提升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41148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188720"/>
            <a:ext cx="11247120" cy="25603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256032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1078992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E293B"/>
                </a:solidFill>
                <a:latin typeface="Microsoft YaHei"/>
              </a:defRPr>
            </a:pPr>
            <a:r>
              <a:t>运营工作AI化前后效率对比（月度统计）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737360"/>
            <a:ext cx="16459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1E293B"/>
                </a:solidFill>
                <a:latin typeface="Microsoft YaHei"/>
              </a:defRPr>
            </a:pPr>
            <a:r>
              <a:t>内容产出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77440" y="173736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200条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91840" y="1737360"/>
            <a:ext cx="2743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028090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66160" y="173736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28090"/>
                </a:solidFill>
                <a:latin typeface="Microsoft YaHei"/>
              </a:defRPr>
            </a:pPr>
            <a:r>
              <a:t>800条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9120" y="1737360"/>
            <a:ext cx="16459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1E293B"/>
                </a:solidFill>
                <a:latin typeface="Microsoft YaHei"/>
              </a:defRPr>
            </a:pPr>
            <a:r>
              <a:t>审核效率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26480" y="173736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4小时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40880" y="1737360"/>
            <a:ext cx="2743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028090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173736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28090"/>
                </a:solidFill>
                <a:latin typeface="Microsoft YaHei"/>
              </a:defRPr>
            </a:pPr>
            <a:r>
              <a:t>30分钟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38159" y="1737360"/>
            <a:ext cx="16459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1E293B"/>
                </a:solidFill>
                <a:latin typeface="Microsoft YaHei"/>
              </a:defRPr>
            </a:pPr>
            <a:r>
              <a:t>舆情响应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875519" y="173736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4小时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89919" y="1737360"/>
            <a:ext cx="2743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028090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064239" y="173736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28090"/>
                </a:solidFill>
                <a:latin typeface="Microsoft YaHei"/>
              </a:defRPr>
            </a:pPr>
            <a:r>
              <a:t>15分钟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2743200"/>
            <a:ext cx="16459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1E293B"/>
                </a:solidFill>
                <a:latin typeface="Microsoft YaHei"/>
              </a:defRPr>
            </a:pPr>
            <a:r>
              <a:t>报告生成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377440" y="274320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2天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91840" y="2743200"/>
            <a:ext cx="2743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028090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6160" y="274320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28090"/>
                </a:solidFill>
                <a:latin typeface="Microsoft YaHei"/>
              </a:defRPr>
            </a:pPr>
            <a:r>
              <a:t>2小时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389120" y="2743200"/>
            <a:ext cx="16459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1E293B"/>
                </a:solidFill>
                <a:latin typeface="Microsoft YaHei"/>
              </a:defRPr>
            </a:pPr>
            <a:r>
              <a:t>设计成本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26480" y="274320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5000元/月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040880" y="2743200"/>
            <a:ext cx="2743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028090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0" y="274320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28090"/>
                </a:solidFill>
                <a:latin typeface="Microsoft YaHei"/>
              </a:defRPr>
            </a:pPr>
            <a:r>
              <a:t>500元/月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38159" y="2743200"/>
            <a:ext cx="16459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1E293B"/>
                </a:solidFill>
                <a:latin typeface="Microsoft YaHei"/>
              </a:defRPr>
            </a:pPr>
            <a:r>
              <a:t>客服处理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875519" y="274320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94A3B8"/>
                </a:solidFill>
                <a:latin typeface="Microsoft YaHei"/>
              </a:defRPr>
            </a:pPr>
            <a:r>
              <a:t>100条/人/天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789919" y="2743200"/>
            <a:ext cx="27432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028090"/>
                </a:solidFill>
                <a:latin typeface="Microsoft YaHei"/>
              </a:defRPr>
            </a:pPr>
            <a:r>
              <a:t>→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064239" y="2743200"/>
            <a:ext cx="91440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028090"/>
                </a:solidFill>
                <a:latin typeface="Microsoft YaHei"/>
              </a:defRPr>
            </a:pPr>
            <a:r>
              <a:t>500条/人/天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57200" y="3931920"/>
            <a:ext cx="11247120" cy="237744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457200" y="3931920"/>
            <a:ext cx="73152" cy="2377440"/>
          </a:xfrm>
          <a:prstGeom prst="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40080" y="4023360"/>
            <a:ext cx="1078992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E293B"/>
                </a:solidFill>
                <a:latin typeface="Microsoft YaHei"/>
              </a:defRPr>
            </a:pPr>
            <a:r>
              <a:t>AI赋能运营的核心价值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0080" y="4434840"/>
            <a:ext cx="10789920" cy="182880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时间释放：将运营人员从重复性工作中解放出来，聚焦高价值的创意策划和策略制定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质量提升：AI辅助减少人为疏漏，内容审核准确率提升至99.5%以上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成本降低：设计外包费用降低90%，内容生产人力成本降低70%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响应加速：舆情响应从小时级进入分钟级，危机处理窗口期大幅缩短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规模扩展：同样的团队规模，可以覆盖3-5倍的运营渠道和内容产量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数据驱动：AI分析帮助运营决策从'经验驱动'升级为'数据驱动'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93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37160" y="0"/>
            <a:ext cx="45720" cy="6858000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82880" y="0"/>
            <a:ext cx="27432" cy="6858000"/>
          </a:xfrm>
          <a:prstGeom prst="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1371600"/>
            <a:ext cx="10515600" cy="73152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4800" b="1">
                <a:solidFill>
                  <a:srgbClr val="FFFFFF"/>
                </a:solidFill>
                <a:latin typeface="Microsoft YaHei"/>
              </a:defRPr>
            </a:pPr>
            <a:r>
              <a:t>总结与行动计划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2148840"/>
            <a:ext cx="2743200" cy="508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731520" y="2468880"/>
            <a:ext cx="411480" cy="41148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514600"/>
            <a:ext cx="41148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80160" y="2514600"/>
            <a:ext cx="960120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F8FAFC"/>
                </a:solidFill>
                <a:latin typeface="Microsoft YaHei"/>
              </a:defRPr>
            </a:pPr>
            <a:r>
              <a:t>本周：每位运营同事注册并试用至少2款AI工具（推荐WorkBody + ChatGPT）</a:t>
            </a:r>
          </a:p>
        </p:txBody>
      </p:sp>
      <p:sp>
        <p:nvSpPr>
          <p:cNvPr id="11" name="Oval 10"/>
          <p:cNvSpPr/>
          <p:nvPr/>
        </p:nvSpPr>
        <p:spPr>
          <a:xfrm>
            <a:off x="731520" y="3246120"/>
            <a:ext cx="411480" cy="41148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31520" y="3291840"/>
            <a:ext cx="41148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80160" y="3291840"/>
            <a:ext cx="960120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F8FAFC"/>
                </a:solidFill>
                <a:latin typeface="Microsoft YaHei"/>
              </a:defRPr>
            </a:pPr>
            <a:r>
              <a:t>两周内：整理本岗位重复性工作清单，识别可AI化的环节</a:t>
            </a:r>
          </a:p>
        </p:txBody>
      </p:sp>
      <p:sp>
        <p:nvSpPr>
          <p:cNvPr id="14" name="Oval 13"/>
          <p:cNvSpPr/>
          <p:nvPr/>
        </p:nvSpPr>
        <p:spPr>
          <a:xfrm>
            <a:off x="731520" y="4023360"/>
            <a:ext cx="411480" cy="41148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4069080"/>
            <a:ext cx="41148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80160" y="4069080"/>
            <a:ext cx="960120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F8FAFC"/>
                </a:solidFill>
                <a:latin typeface="Microsoft YaHei"/>
              </a:defRPr>
            </a:pPr>
            <a:r>
              <a:t>一个月内：建立本部门AI提示词模板库，覆盖内容审核、报告生成、图片制作</a:t>
            </a:r>
          </a:p>
        </p:txBody>
      </p:sp>
      <p:sp>
        <p:nvSpPr>
          <p:cNvPr id="17" name="Oval 16"/>
          <p:cNvSpPr/>
          <p:nvPr/>
        </p:nvSpPr>
        <p:spPr>
          <a:xfrm>
            <a:off x="731520" y="4800600"/>
            <a:ext cx="411480" cy="41148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31520" y="4846320"/>
            <a:ext cx="41148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80160" y="4846320"/>
            <a:ext cx="960120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F8FAFC"/>
                </a:solidFill>
                <a:latin typeface="Microsoft YaHei"/>
              </a:defRPr>
            </a:pPr>
            <a:r>
              <a:t>三个月内：完成Hermes私有化部署试点，实现党建内容AI审核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5577840"/>
            <a:ext cx="411480" cy="411480"/>
          </a:xfrm>
          <a:prstGeom prst="ellipse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31520" y="5623560"/>
            <a:ext cx="411480" cy="3200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280160" y="5623560"/>
            <a:ext cx="960120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500" b="0">
                <a:solidFill>
                  <a:srgbClr val="F8FAFC"/>
                </a:solidFill>
                <a:latin typeface="Microsoft YaHei"/>
              </a:defRPr>
            </a:pPr>
            <a:r>
              <a:t>半年目标：运营团队整体工作效率提升50%以上，内容产量提升200%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5943600"/>
            <a:ext cx="1051560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02C39A"/>
                </a:solidFill>
                <a:latin typeface="Microsoft YaHei"/>
              </a:defRPr>
            </a:pPr>
            <a:r>
              <a:t>AI不是替代运营人，而是让运营人更强大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  |  感谢聆听！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培训目录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18288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280160"/>
            <a:ext cx="3566160" cy="1554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280160"/>
            <a:ext cx="7315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417320"/>
            <a:ext cx="73152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028090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1783080"/>
            <a:ext cx="310896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AI思维与运营工作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148840"/>
            <a:ext cx="310896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用AI思维重新定义运营方法论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280160"/>
            <a:ext cx="3566160" cy="1554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280160"/>
            <a:ext cx="7315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26280" y="1417320"/>
            <a:ext cx="73152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028090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80" y="1783080"/>
            <a:ext cx="310896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AI运营先进案例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6280" y="2148840"/>
            <a:ext cx="310896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行业标杆企业的AI运营实践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60" y="1280160"/>
            <a:ext cx="3566160" cy="1554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138160" y="1280160"/>
            <a:ext cx="7315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66760" y="1417320"/>
            <a:ext cx="73152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028090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66760" y="1783080"/>
            <a:ext cx="310896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AI内容审核与舆情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66760" y="2148840"/>
            <a:ext cx="310896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智能审核+舆情监控实战方案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3017520"/>
            <a:ext cx="3566160" cy="1554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57200" y="3017520"/>
            <a:ext cx="7315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3154680"/>
            <a:ext cx="73152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028090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3520440"/>
            <a:ext cx="310896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AI图片生成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3886200"/>
            <a:ext cx="310896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提示词模板与图片生成技巧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97680" y="3017520"/>
            <a:ext cx="3566160" cy="1554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297680" y="3017520"/>
            <a:ext cx="7315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26280" y="3154680"/>
            <a:ext cx="73152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028090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26280" y="3520440"/>
            <a:ext cx="310896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AI视频生成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26280" y="3886200"/>
            <a:ext cx="310896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提示词模板与视频生成工作流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138160" y="3017520"/>
            <a:ext cx="3566160" cy="1554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138160" y="3017520"/>
            <a:ext cx="7315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366760" y="3154680"/>
            <a:ext cx="73152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028090"/>
                </a:solidFill>
                <a:latin typeface="Microsoft YaHei"/>
              </a:defRPr>
            </a:pPr>
            <a:r>
              <a:t>06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366760" y="3520440"/>
            <a:ext cx="310896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AI办公文档生成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66760" y="3886200"/>
            <a:ext cx="310896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PPT/Word/Excel智能生成模板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57200" y="4754879"/>
            <a:ext cx="3566160" cy="1554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457200" y="4754879"/>
            <a:ext cx="7315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85800" y="4892039"/>
            <a:ext cx="73152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028090"/>
                </a:solidFill>
                <a:latin typeface="Microsoft YaHei"/>
              </a:defRPr>
            </a:pPr>
            <a:r>
              <a:t>07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85800" y="5257799"/>
            <a:ext cx="310896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AI工具推荐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5800" y="5623559"/>
            <a:ext cx="310896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WorkBody、Hermes及运营专用工具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297680" y="4754879"/>
            <a:ext cx="3566160" cy="1554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4297680" y="4754879"/>
            <a:ext cx="7315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526280" y="4892039"/>
            <a:ext cx="73152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028090"/>
                </a:solidFill>
                <a:latin typeface="Microsoft YaHei"/>
              </a:defRPr>
            </a:pPr>
            <a:r>
              <a:t>08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526280" y="5257799"/>
            <a:ext cx="310896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AI工具部署实践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526280" y="5623559"/>
            <a:ext cx="310896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安装、配置与私有化部署指南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138160" y="4754879"/>
            <a:ext cx="3566160" cy="15544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8138160" y="4754879"/>
            <a:ext cx="73152" cy="15544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366760" y="4892039"/>
            <a:ext cx="731520" cy="45720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800" b="1">
                <a:solidFill>
                  <a:srgbClr val="028090"/>
                </a:solidFill>
                <a:latin typeface="Microsoft YaHei"/>
              </a:defRPr>
            </a:pPr>
            <a:r>
              <a:t>09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366760" y="5257799"/>
            <a:ext cx="310896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AI效益与效率提升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366760" y="5623559"/>
            <a:ext cx="3108960" cy="54864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量化分析AI对运营工作的价值</a:t>
            </a:r>
          </a:p>
        </p:txBody>
      </p:sp>
      <p:sp>
        <p:nvSpPr>
          <p:cNvPr id="50" name="Rectangle 49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01  AI思维与运营工作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22860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188720"/>
            <a:ext cx="5486400" cy="237744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23774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E293B"/>
                </a:solidFill>
                <a:latin typeface="Microsoft YaHei"/>
              </a:defRPr>
            </a:pPr>
            <a:r>
              <a:t>什么是AI思维？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91640"/>
            <a:ext cx="5120640" cy="182880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数据驱动：用数据说话，AI辅助决策而非凭经验拍脑袋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自动化优先：重复性工作交给AI，人聚焦创意与策略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迭代优化：快速试错、A/B测试、持续用AI反馈改进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人机协作：AI负责执行层，人负责判断层与情感层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规模化思维：一套AI工作流可复制到多个项目/渠道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188720"/>
            <a:ext cx="5486400" cy="237744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188720"/>
            <a:ext cx="73152" cy="2377440"/>
          </a:xfrm>
          <a:prstGeom prst="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28016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E293B"/>
                </a:solidFill>
                <a:latin typeface="Microsoft YaHei"/>
              </a:defRPr>
            </a:pPr>
            <a:r>
              <a:t>运营工作AI化四步法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1691640"/>
            <a:ext cx="5120640" cy="182880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Step 1 识别：梳理日常运营工作中重复、耗时的环节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Step 2 匹配：为每个环节找到最适合的AI工具/方法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Step 3 搭建：建立标准化提示词模板和工作流SOP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Step 4 迭代：持续收集反馈，优化提示词和流程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49039"/>
            <a:ext cx="11247120" cy="25603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3749039"/>
            <a:ext cx="73152" cy="256032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840480"/>
            <a:ext cx="1078992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E293B"/>
                </a:solidFill>
                <a:latin typeface="Microsoft YaHei"/>
              </a:defRPr>
            </a:pPr>
            <a:r>
              <a:t>运营AI化的核心原则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251960"/>
            <a:ext cx="10789920" cy="201168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「提示词即生产力」—— 好的提示词 = 精准的需求表达 + 明确的输出格式 + 具体的场景约束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「数据喂养AI」—— 给AI喂高质量的数据，它才能产出高质量的内容（Garbage In, Garbage Out）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「人机分工明确」—— AI擅长：信息检索、内容生成、数据分析、格式转换；人擅长：创意策划、价值判断、情感沟通、危机处理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 sz="1300">
                <a:solidFill>
                  <a:srgbClr val="475569"/>
                </a:solidFill>
                <a:latin typeface="Microsoft YaHei"/>
              </a:defRPr>
            </a:pPr>
            <a:r>
              <a:t>「安全合规底线」—— 所有AI生成内容必须经过人工审核，敏感信息不上传公共AI平台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02  AI运营先进参考案例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27432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188720"/>
            <a:ext cx="5486400" cy="24688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24688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32588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案例一：网易新闻 · AI内容生产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737360"/>
            <a:ext cx="5120640" cy="173736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使用AI自动生成新闻摘要、标题优化、多平台分发文案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AI辅助事实核查，降低人工审核工作量60%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日产量从200条提升至800条，错误率下降35%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188720"/>
            <a:ext cx="5486400" cy="24688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188720"/>
            <a:ext cx="73152" cy="2468880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32588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案例二：小红书 · AI舆情监控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1737360"/>
            <a:ext cx="5120640" cy="173736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AI实时扫描全网社交平台，识别品牌负面舆情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自动分级预警（红/黄/蓝），30秒内推送至运营团队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危机响应时间从4小时缩短至15分钟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840480"/>
            <a:ext cx="5486400" cy="24688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3840480"/>
            <a:ext cx="73152" cy="2468880"/>
          </a:xfrm>
          <a:prstGeom prst="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397764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案例三：得到App · AI用户运营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389120"/>
            <a:ext cx="5120640" cy="173736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AI分析用户行为数据，自动生成个性化推送策略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智能客服处理80%常见问题，人工介入率降至20%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用户留存率提升12%，客服成本降低50%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3840480"/>
            <a:ext cx="5486400" cy="24688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17920" y="3840480"/>
            <a:ext cx="73152" cy="24688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00800" y="397764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案例四：六合远教 · 可落地场景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0" y="4389120"/>
            <a:ext cx="5120640" cy="173736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AI辅助党员教育内容审核，自动识别敏感词与违规图片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AI生成党建宣传海报、短视频，降低设计外包成本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AI自动汇总运营数据，生成周报/月报PPT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03  AI内容审核与舆情监控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2004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188720"/>
            <a:ext cx="5486400" cy="2743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27432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E293B"/>
                </a:solidFill>
                <a:latin typeface="Microsoft YaHei"/>
              </a:defRPr>
            </a:pPr>
            <a:r>
              <a:t>AI内容审核方案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91640"/>
            <a:ext cx="5120640" cy="210312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敏感词检测：AI自动扫描文本中的政治敏感词、低俗词汇、广告违规词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图片审核：OCR识别图片文字 + 图像分类识别违规画面（暴力、色情、政治）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视频审核：关键帧提取 + AI画面分析 + 语音识别转文字后文本审核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规则库管理：支持自定义审核规则，适配党建教育内容的特殊要求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审核报告：自动生成审核统计报告，标注风险等级与处理建议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188720"/>
            <a:ext cx="5486400" cy="2743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188720"/>
            <a:ext cx="73152" cy="2743200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00800" y="1280160"/>
            <a:ext cx="51206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1E293B"/>
                </a:solidFill>
                <a:latin typeface="Microsoft YaHei"/>
              </a:defRPr>
            </a:pPr>
            <a:r>
              <a:t>AI舆情监控方案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1691640"/>
            <a:ext cx="5120640" cy="210312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全网采集：AI爬虫实时采集微博、微信、抖音、知乎、新闻网站等平台信息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情感分析：NLP模型自动判断每条信息的正面/负面/中性情感倾向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热度追踪：监测关键词热度变化趋势，识别舆情爆发前兆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智能预警：负面舆情达到阈值时，自动推送微信/钉钉/邮件告警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舆情报告：自动生成日报/周报，含传播路径分析、关键节点识别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114800"/>
            <a:ext cx="11247120" cy="21945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4114800"/>
            <a:ext cx="73152" cy="21945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4206240"/>
            <a:ext cx="1078992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【提示词模板】内容审核专用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617720"/>
            <a:ext cx="10789920" cy="15544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475569"/>
                </a:solidFill>
                <a:latin typeface="Microsoft YaHei"/>
              </a:defRPr>
            </a:pPr>
            <a:r>
              <a:t>角色：你是一位专业的党建教育内容审核专家。\n任务：请审核以下文章内容，检查是否存在以下问题：\n1. 政治敏感词或表述不当\n2. 与党的方针政策相悖的内容\n3. 涉及个人隐私泄露\n4. 广告或商业推广信息\n5. 低俗、暴力、迷信等不良内容\n输出格式：以表格形式输出，列包括：问题类型 | 具体内容 | 风险等级(高/中/低) | 修改建议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04  AI图片生成 — 提示词模板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2004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188720"/>
            <a:ext cx="3840480" cy="25603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256032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347472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AI图片生成方法论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91640"/>
            <a:ext cx="3474720" cy="201168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明确主体：谁/什么在画面中心？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描述场景：在哪里？什么环境？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指定风格：写实/卡通/水墨/油画？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控制构图：特写/全景/俯拍/仰拍？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设定光线：自然光/室内光/逆光？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指定比例：16:9 / 1:1 / 9:16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188720"/>
            <a:ext cx="7223760" cy="25603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80560" y="1188720"/>
            <a:ext cx="73152" cy="2560320"/>
          </a:xfrm>
          <a:prstGeom prst="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40" y="1280160"/>
            <a:ext cx="685800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【提示词模板】党建宣传海报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1691640"/>
            <a:ext cx="6858000" cy="20116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475569"/>
                </a:solidFill>
                <a:latin typeface="Microsoft YaHei"/>
              </a:defRPr>
            </a:pPr>
            <a:r>
              <a:t>主体：一群年轻党员在红色教育基地参观学习，佩戴党徽，手持党旗\n场景：庄严肃穆的纪念馆大厅，背景有党史展板\n风格：写实摄影风格，色彩鲜艳饱满，红色为主色调\n构图：中景构图，人物位于画面中央偏下，背景展板清晰可见\n光线：明亮的室内自然光，人物面部光线均匀\n氛围：庄重、积极、充满正能量\n比例：16:9 横版，适合公众号封面\n质量：高清4K，细节丰富，人物表情自然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931920"/>
            <a:ext cx="11247120" cy="237744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3931920"/>
            <a:ext cx="73152" cy="2377440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4023360"/>
            <a:ext cx="1078992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更多图片生成提示词模板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434840"/>
            <a:ext cx="10789920" cy="182880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【活动海报】主体：'七一建党节'主题庆祝活动海报 | 风格：扁平插画风格，红金配色 | 元素：党徽、天安门、和平鸽、烟花 | 比例：9:16 竖版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【数据图表】主体：党员发展数据可视化信息图 | 风格：现代商务风格，蓝绿渐变 | 元素：柱状图、饼图、箭头、图标 | 比例：16:9 横版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【人物头像】主体：一位基层党员干部的正面工作照 | 风格：专业商务肖像，背景虚化 | 光线：柔和侧光，面部立体感 | 比例：1:1 正方形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05  AI视频生成 — 提示词模板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2004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188720"/>
            <a:ext cx="3840480" cy="25603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256032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1280160"/>
            <a:ext cx="347472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AI视频生成方法论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691640"/>
            <a:ext cx="3474720" cy="201168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镜头语言：远景→中景→近景→特写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运镜方式：推/拉/摇/移/跟/升/降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时间节奏：快切/慢镜头/延时/定格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画面风格：电影感/纪录片/动画/实拍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音效配乐：激昂/舒缓/紧张/欢快</a:t>
            </a:r>
          </a:p>
          <a:p>
            <a:pPr>
              <a:lnSpc>
                <a:spcPct val="140000"/>
              </a:lnSpc>
              <a:spcAft>
                <a:spcPts val="600"/>
              </a:spcAft>
              <a:defRPr sz="1200">
                <a:solidFill>
                  <a:srgbClr val="475569"/>
                </a:solidFill>
                <a:latin typeface="Microsoft YaHei"/>
              </a:defRPr>
            </a:pPr>
            <a:r>
              <a:t>字幕样式：位置/字体/颜色/动画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188720"/>
            <a:ext cx="7223760" cy="256032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480560" y="1188720"/>
            <a:ext cx="73152" cy="2560320"/>
          </a:xfrm>
          <a:prstGeom prst="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63440" y="1280160"/>
            <a:ext cx="685800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【提示词模板】党建宣传片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63440" y="1691640"/>
            <a:ext cx="6858000" cy="20116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100" b="0">
                <a:solidFill>
                  <a:srgbClr val="475569"/>
                </a:solidFill>
                <a:latin typeface="Microsoft YaHei"/>
              </a:defRPr>
            </a:pPr>
            <a:r>
              <a:t>主题：基层党建工作纪实宣传片\n镜头1（远景，5秒）：航拍视角，清晨阳光洒向整洁的社区服务中心，红旗飘扬\n镜头2（中景，4秒）：推镜头，党员活动室门口，几位党员佩戴党徽走进会议室\n镜头3（近景，6秒）：跟拍，支部书记在白板前讲解党课，党员们认真记录笔记\n镜头4（特写，3秒）：特写，老党员颤抖的手在入党志愿书上郑重签名\n镜头5（全景，5秒）：摇镜头，全体党员起立重温入党誓词，面向党旗庄严宣誓\n画面风格：纪实电影风格，暖色调，光线柔和自然\n配乐：庄重激昂的背景音乐，适时加入环境音\n字幕：白色无衬线字体，底部居中，带半透明黑色背景条\n时长：约30秒，适合抖音/视频号传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931920"/>
            <a:ext cx="11247120" cy="237744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57200" y="3931920"/>
            <a:ext cx="73152" cy="2377440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" y="4023360"/>
            <a:ext cx="1078992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更多视频生成提示词模板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4434840"/>
            <a:ext cx="10789920" cy="182880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【政策解读】主体：AI动画讲解最新党建政策 | 风格：MG动画，扁平插画 | 角色：卡通党员形象 | 时长：60秒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【活动回顾】主体：'主题党日'活动精彩瞬间混剪 | 风格：快节奏卡点剪辑，配动感音乐 | 转场：闪白+缩放 | 时长：15秒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【人物专访】主体：优秀党员先进事迹访谈 | 风格：纪录片风格，双机位切换 | 光线：自然窗光+补光灯 | 时长：3分钟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06  AI生成PPT / Word / Excel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36576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188720"/>
            <a:ext cx="3566160" cy="5029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50292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280160"/>
            <a:ext cx="32918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1E293B"/>
                </a:solidFill>
                <a:latin typeface="Microsoft YaHei"/>
              </a:defRPr>
            </a:pPr>
            <a:r>
              <a:t>PPT生成提示词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1691640"/>
            <a:ext cx="3291840" cy="438912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475569"/>
                </a:solidFill>
                <a:latin typeface="Microsoft YaHei"/>
              </a:defRPr>
            </a:pPr>
            <a:r>
              <a:t>角色：你是一位专业的PPT设计师\n任务：请根据以下内容生成一份PPT大纲\n主题：2026年上半年党建工作总结\n页数：15页左右\n风格：党政风格，红色主色调，庄重大气\n要求：\n1. 每页包含标题和3-5个要点\n2. 包含数据可视化建议（柱状图/饼图）\n3. 结尾页包含下一步工作计划\n输出格式：以Markdown表格输出，列：页码 | 页面标题 | 内容要点 | 设计建议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188720"/>
            <a:ext cx="3566160" cy="5029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297680" y="1188720"/>
            <a:ext cx="73152" cy="5029200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34840" y="1280160"/>
            <a:ext cx="32918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1E293B"/>
                </a:solidFill>
                <a:latin typeface="Microsoft YaHei"/>
              </a:defRPr>
            </a:pPr>
            <a:r>
              <a:t>Word生成提示词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34840" y="1691640"/>
            <a:ext cx="3291840" cy="438912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475569"/>
                </a:solidFill>
                <a:latin typeface="Microsoft YaHei"/>
              </a:defRPr>
            </a:pPr>
            <a:r>
              <a:t>角色：你是一位资深的公文写作专家\n任务：请撰写一份党建工作汇报材料\n文种：工作报告\n主题：2026年上半年党支部工作汇报\n字数：3000字左右\n结构：\n一、工作回顾（含具体数据）\n二、主要做法与成效（分3-4个小标题）\n三、存在的问题与不足\n四、下半年工作计划\n要求：语言规范、数据详实、逻辑清晰\n输出格式：完整的Word文档格式文本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138160" y="1188720"/>
            <a:ext cx="3566160" cy="5029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8138160" y="1188720"/>
            <a:ext cx="73152" cy="5029200"/>
          </a:xfrm>
          <a:prstGeom prst="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75320" y="1280160"/>
            <a:ext cx="32918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500" b="1">
                <a:solidFill>
                  <a:srgbClr val="1E293B"/>
                </a:solidFill>
                <a:latin typeface="Microsoft YaHei"/>
              </a:defRPr>
            </a:pPr>
            <a:r>
              <a:t>Excel生成提示词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5320" y="1691640"/>
            <a:ext cx="3291840" cy="438912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000" b="0">
                <a:solidFill>
                  <a:srgbClr val="475569"/>
                </a:solidFill>
                <a:latin typeface="Microsoft YaHei"/>
              </a:defRPr>
            </a:pPr>
            <a:r>
              <a:t>角色：你是一位数据分析专家\n任务：请生成一份党员发展数据统计表\n数据范围：2024年1月-2026年6月\n统计维度：\n1. 按季度统计入党申请人数、积极分子人数、发展对象人数、预备党员人数\n2. 按年龄段统计（25岁以下/26-35岁/36-45岁/46岁以上）\n3. 按学历统计（大专及以下/本科/硕士/博士）\n4. 生成同比增长率\n输出格式：Excel表格，含表头、数据、汇总行、增长率公式\n附加：请生成数据可视化建议（适合用什么图表）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65760"/>
            <a:ext cx="10972800" cy="64008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3600" b="1">
                <a:solidFill>
                  <a:srgbClr val="1E293B"/>
                </a:solidFill>
                <a:latin typeface="Microsoft YaHei"/>
              </a:defRPr>
            </a:pPr>
            <a:r>
              <a:t>07  AI工具推荐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960120"/>
            <a:ext cx="1828800" cy="3810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457200" y="1188720"/>
            <a:ext cx="3566160" cy="29260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1188720"/>
            <a:ext cx="73152" cy="292608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94360" y="1280160"/>
            <a:ext cx="32918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028090"/>
                </a:solidFill>
                <a:latin typeface="Microsoft YaHei"/>
              </a:defRPr>
            </a:pPr>
            <a:r>
              <a:t>WorkBody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1645920"/>
            <a:ext cx="3291840" cy="27432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智能办公协作平台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965960"/>
            <a:ext cx="3291840" cy="201168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功能：AI辅助文档写作、会议纪要自动生成、任务智能分配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场景：日常运营文档、会议纪要、工作汇报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优势：中文优化好，企业级安全，支持私有化部署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适用：团队协作文档、日报周报自动生成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188720"/>
            <a:ext cx="3566160" cy="29260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188720"/>
            <a:ext cx="73152" cy="2926080"/>
          </a:xfrm>
          <a:prstGeom prst="rect">
            <a:avLst/>
          </a:prstGeom>
          <a:solidFill>
            <a:srgbClr val="00A8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34840" y="1280160"/>
            <a:ext cx="32918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00A896"/>
                </a:solidFill>
                <a:latin typeface="Microsoft YaHei"/>
              </a:defRPr>
            </a:pPr>
            <a:r>
              <a:t>Hermes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34840" y="1645920"/>
            <a:ext cx="3291840" cy="27432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企业级AI助手平台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34840" y="1965960"/>
            <a:ext cx="3291840" cy="201168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功能：多模型接入、知识库管理、工作流自动化、API集成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场景：内容审核、舆情分析、智能客服、数据报表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优势：支持私有化部署，数据不出内网，可定制工作流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适用：党建内容审核、运营数据分析、自动化报告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38160" y="1188720"/>
            <a:ext cx="3566160" cy="29260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138160" y="1188720"/>
            <a:ext cx="73152" cy="2926080"/>
          </a:xfrm>
          <a:prstGeom prst="rect">
            <a:avLst/>
          </a:prstGeom>
          <a:solidFill>
            <a:srgbClr val="02C39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75320" y="1280160"/>
            <a:ext cx="329184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2000" b="1">
                <a:solidFill>
                  <a:srgbClr val="02C39A"/>
                </a:solidFill>
                <a:latin typeface="Microsoft YaHei"/>
              </a:defRPr>
            </a:pPr>
            <a:r>
              <a:t>Coze / 扣子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75320" y="1645920"/>
            <a:ext cx="3291840" cy="27432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200" b="0">
                <a:solidFill>
                  <a:srgbClr val="94A3B8"/>
                </a:solidFill>
                <a:latin typeface="Microsoft YaHei"/>
              </a:defRPr>
            </a:pPr>
            <a:r>
              <a:t>AI应用开发平台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5320" y="1965960"/>
            <a:ext cx="3291840" cy="201168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功能：零代码搭建AI Bot、工作流编排、插件生态丰富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场景：智能客服Bot、内容审核Agent、舆情监控Bot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优势：可视化搭建，无需编程，对接微信/钉钉/飞书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适用：运营自动化Bot、党员问答助手、内容发布助手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" y="4297680"/>
            <a:ext cx="11247120" cy="201168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57200" y="4297680"/>
            <a:ext cx="73152" cy="201168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4389120"/>
            <a:ext cx="10789920" cy="365760"/>
          </a:xfrm>
          <a:prstGeom prst="rect">
            <a:avLst/>
          </a:prstGeom>
          <a:noFill/>
        </p:spPr>
        <p:txBody>
          <a:bodyPr wrap="square" lIns="45720" rIns="4572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 sz="1600" b="1">
                <a:solidFill>
                  <a:srgbClr val="1E293B"/>
                </a:solidFill>
                <a:latin typeface="Microsoft YaHei"/>
              </a:defRPr>
            </a:pPr>
            <a:r>
              <a:t>更多运营场景AI工具推荐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0080" y="4800600"/>
            <a:ext cx="10789920" cy="1463040"/>
          </a:xfrm>
          <a:prstGeom prst="rect">
            <a:avLst/>
          </a:prstGeom>
          <a:noFill/>
        </p:spPr>
        <p:txBody>
          <a:bodyPr wrap="square" tIns="91440" bIns="91440">
            <a:spAutoFit/>
          </a:bodyPr>
          <a:lstStyle/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内容生成：ChatGPT / Claude / 文心一言 / 通义千问 — 文案撰写、方案策划、邮件起草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图片生成：Midjourney / Stable Diffusion / DALL·E 3 / 即梦 — 海报、配图、头像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视频生成：Sora / Runway / Pika / 剪映AI / 可灵 — 宣传片、短视频、动画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数据分析：ChatGPT Code Interpreter / 通义千问数据分析 — Excel处理、图表生成、趋势预测</a:t>
            </a:r>
          </a:p>
          <a:p>
            <a:pPr>
              <a:lnSpc>
                <a:spcPct val="130000"/>
              </a:lnSpc>
              <a:spcAft>
                <a:spcPts val="600"/>
              </a:spcAft>
              <a:defRPr sz="1100">
                <a:solidFill>
                  <a:srgbClr val="475569"/>
                </a:solidFill>
                <a:latin typeface="Microsoft YaHei"/>
              </a:defRPr>
            </a:pPr>
            <a:r>
              <a:t>设计工具：Canva AI / 稿定设计 / 创客贴 — 快速出图、模板套用、批量设计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280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" y="6565392"/>
            <a:ext cx="11277295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000">
                <a:solidFill>
                  <a:srgbClr val="FFFFFF"/>
                </a:solidFill>
                <a:latin typeface="Microsoft YaHei"/>
              </a:defRPr>
            </a:pPr>
            <a:r>
              <a:t>六合远教 · AI运营培训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