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5" r:id="rId7"/>
    <p:sldId id="259" r:id="rId8"/>
    <p:sldId id="266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_1#5a8a05745?vop=1&amp;pid=44ea989d3&amp;color=0,0,0&amp;bt=1&amp;bbb=1&amp;h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运送航天设备的两车经过多少小时相遇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写出等量关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系式并列方程解答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快车行驶的路程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慢车行驶的路程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甲城到航天发射基地的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公路长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8_1#5a8a05745?vop=1&amp;pid=44ea989d3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9_1#5a8a05745?vop=1&amp;pid=44ea989d3&amp;color=0,0,0&amp;bbb=1"/>
              <p:cNvSpPr/>
              <p:nvPr/>
            </p:nvSpPr>
            <p:spPr>
              <a:xfrm>
                <a:off x="896112" y="3852081"/>
                <a:ext cx="10533888" cy="213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解：设经过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小时两车相遇。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𝟓𝟎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𝟒𝟕𝟎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：运送航天设备的两车经过5小时相遇。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9_1#5a8a05745?vop=1&amp;pid=44ea989d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52081"/>
                <a:ext cx="10533888" cy="21336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-33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95540bf.fixed?pid=084c66ba0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2_BD#1c95540bf.fixed?pid=084c66ba0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阶段综合复习九</a:t>
            </a:r>
            <a:endParaRPr lang="en-US" altLang="zh-CN" sz="1400" dirty="0"/>
          </a:p>
        </p:txBody>
      </p:sp>
      <p:sp>
        <p:nvSpPr>
          <p:cNvPr id="4" name="C_2#1c95540bf.fixed?pid=084c66ba0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_1#44ea989d3?vop=1&amp;pid=1c95540bf&amp;color=0,0,0&amp;bt=1&amp;bbb=1&amp;hb=1"/>
          <p:cNvSpPr/>
          <p:nvPr/>
        </p:nvSpPr>
        <p:spPr>
          <a:xfrm>
            <a:off x="896112" y="900000"/>
            <a:ext cx="10533888" cy="515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同学们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今天我们要一起踏上一场奇妙的航天数学探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索之旅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在浩瀚的宇宙探索中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，数学可是有着大用处。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我们来了解一下神舟飞船的构造秘密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神舟飞船由推进舱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返回舱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、轨道舱三部分组成，就像精密拼合的“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太空魔方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已知轨道舱长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2.8米，比返回舱长度的1.2倍还多0.4米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是了解飞船构造的重要数据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ct val="150000"/>
              </a:lnSpc>
            </a:pP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_1#44ea989d3?vop=1&amp;pid=1c95540bf&amp;color=0,0,0&amp;bt=1&amp;bbb=1&amp;hb=1"/>
          <p:cNvSpPr/>
          <p:nvPr/>
        </p:nvSpPr>
        <p:spPr>
          <a:xfrm>
            <a:off x="896112" y="900000"/>
            <a:ext cx="10533888" cy="528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了解完飞船构造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我们再来看看航天员们在空间站的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工作时长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神舟十五号航天员乘组在空间站组合体工作生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活了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186天，比神舟十二号航天员乘组的2倍还多6天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我们科学技术进步的体现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航天员们在空间站里生活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，那空间站的“居住环境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也很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重要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。中国“太空建家”历经三个阶段，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活动空间不断升级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已知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“天和核心舱”的活动空间比“天宫一号”多35立方米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者的活动空间共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65立方米。下面是三个阶段的具体数据。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QM_3_BD.1_2#44ea989d3?colgroup=9,7,7&amp;vop=1&amp;pid=1c95540bf&amp;color=0,0,0&amp;bt=1&amp;bbb=1"/>
          <p:cNvGraphicFramePr>
            <a:graphicFrameLocks noGrp="1"/>
          </p:cNvGraphicFramePr>
          <p:nvPr/>
        </p:nvGraphicFramePr>
        <p:xfrm>
          <a:off x="896112" y="896112"/>
          <a:ext cx="10533888" cy="2553716"/>
        </p:xfrm>
        <a:graphic>
          <a:graphicData uri="http://schemas.openxmlformats.org/drawingml/2006/table">
            <a:tbl>
              <a:tblPr/>
              <a:tblGrid>
                <a:gridCol w="4005072"/>
                <a:gridCol w="3264408"/>
                <a:gridCol w="3264408"/>
              </a:tblGrid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型号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活动空间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“房车”阶段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神舟五号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6.28立方米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“经济适用房”阶段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天宫一号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？立方米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“太空别墅”阶段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天和核心舱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？立方米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M_3_BD.1_3#44ea989d3?vop=1&amp;pid=1c95540bf&amp;color=0,0,0&amp;bbb=1&amp;hb=1"/>
          <p:cNvSpPr/>
          <p:nvPr/>
        </p:nvSpPr>
        <p:spPr>
          <a:xfrm>
            <a:off x="896112" y="35814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在航天任务中，还有一个重要环节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那就是把设备顺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利运送到航天发射基地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从甲城到航天发射基地的公路长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470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千米，快车从航天基地、慢车从甲城同时出发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相向而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_3#44ea989d3?vop=1&amp;pid=1c95540bf&amp;color=0,0,0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，快车每小时行50千米，慢车每小时行44千米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两车在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中途相遇对接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让我们一起开动脑筋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在这场航天数学探索之旅中收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获满满吧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！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_1#d0d1d50ca?vop=1&amp;pid=44ea989d3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返回舱长多少米？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_1#d0d1d50ca?vop=1&amp;pid=44ea989d3&amp;color=0,0,0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解：设返回舱长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𝟖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：返回舱长2米。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3_1#d0d1d50ca?vop=1&amp;pid=44ea989d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-3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_1#3c1f881ff?vop=1&amp;pid=44ea989d3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神舟十二号航天员乘组在空间站组合体工作生活了多少天？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_1#3c1f881ff?vop=1&amp;pid=44ea989d3&amp;color=0,0,0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：设神舟十二号航天员乘组在空间站组合体工作生活了</a:t>
                </a:r>
                <a14:m>
                  <m:oMath xmlns:m="http://schemas.openxmlformats.org/officeDocument/2006/math">
                    <m:r>
                      <a:rPr lang="en-US" altLang="zh-CN" sz="3200" b="1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天。</a:t>
                </a:r>
                <a:endParaRPr lang="en-US" altLang="zh-CN" sz="3200" spc="-1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𝟔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𝟏𝟖𝟔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pc="-5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：神舟十二号航天员乘组在空间站组合体工作生活了90天。</a:t>
                </a:r>
                <a:endParaRPr lang="en-US" altLang="zh-CN" sz="3200" spc="-50" dirty="0"/>
              </a:p>
            </p:txBody>
          </p:sp>
        </mc:Choice>
        <mc:Fallback>
          <p:sp>
            <p:nvSpPr>
              <p:cNvPr id="3" name="QO_4_AN.5_1#3c1f881ff?vop=1&amp;pid=44ea989d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r="-4509" b="-3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_1#1648979a3?vop=1&amp;pid=44ea989d3&amp;color=0,0,0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“天和核心舱”和“天宫一号”的活动空间分别是多少立方米？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_1#1648979a3?vop=1&amp;pid=44ea989d3&amp;color=0,0,0&amp;bbb=1&amp;hb=1"/>
              <p:cNvSpPr/>
              <p:nvPr/>
            </p:nvSpPr>
            <p:spPr>
              <a:xfrm>
                <a:off x="896112" y="1604180"/>
                <a:ext cx="10533888" cy="4267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解：设“天宫一号”的活动空间是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立方米，则“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天和核心舱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”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的活动空间是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立方米。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𝟔𝟓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天和核心舱”活动空间：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（立方米）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：“天和核心舱”的活动空间是50立方米，“天宫一号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活动空间是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15立方米。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7_1#1648979a3?vop=1&amp;pid=44ea989d3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4180"/>
                <a:ext cx="10533888" cy="42672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163" b="-16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宽屏</PresentationFormat>
  <Paragraphs>92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楷体</vt:lpstr>
      <vt:lpstr>Times New Roman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2025-06-23T02:32:00Z</dcterms:created>
  <dcterms:modified xsi:type="dcterms:W3CDTF">2025-06-26T06:40:39Z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4A2CF623C34541BB85ABBE24E4F2D04D_12</vt:lpwstr>
  </property>
  <property fmtid="{D5CDD505-2E9C-101B-9397-08002B2CF9AE}" pid="3" name="KSOProductBuildVer">
    <vt:lpwstr>2052-12.1.0.21541</vt:lpwstr>
  </property>
</Properties>
</file>