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5" r:id="rId7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ac80076b.fixed?pid=7a58c90e8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小数除法</a:t>
            </a:r>
            <a:endParaRPr lang="en-US" altLang="zh-CN" sz="4400" dirty="0"/>
          </a:p>
        </p:txBody>
      </p:sp>
      <p:sp>
        <p:nvSpPr>
          <p:cNvPr id="3" name="C_2_BD#eac80076b.fixed?sp=1&amp;pid=7a58c90e8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探究与拓展二</a:t>
            </a:r>
            <a:endParaRPr lang="en-US" altLang="zh-CN" sz="1400" dirty="0"/>
          </a:p>
        </p:txBody>
      </p:sp>
      <p:sp>
        <p:nvSpPr>
          <p:cNvPr id="4" name="C_2#eac80076b.fixed?pid=7a58c90e8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62f7a266?pid=eac80076b&amp;color=0,0,0&amp;vtp=1&amp;bt=1&amp;bbb=1"/>
          <p:cNvSpPr/>
          <p:nvPr/>
        </p:nvSpPr>
        <p:spPr>
          <a:xfrm>
            <a:off x="896112" y="896112"/>
            <a:ext cx="10533888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探索走马灯数的秘密</a:t>
            </a:r>
            <a:endParaRPr lang="en-US" altLang="zh-CN" sz="3400" dirty="0"/>
          </a:p>
        </p:txBody>
      </p:sp>
      <p:pic>
        <p:nvPicPr>
          <p:cNvPr id="3" name="C_4_BD#894ce9cdd?pid=c62f7a266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1703261"/>
            <a:ext cx="2487168" cy="557784"/>
          </a:xfrm>
          <a:prstGeom prst="rect">
            <a:avLst/>
          </a:prstGeom>
        </p:spPr>
      </p:pic>
      <p:sp>
        <p:nvSpPr>
          <p:cNvPr id="5" name="P_5_BD#5f83d7b81?htil=1&amp;pid=894ce9cdd&amp;color=0,0,0&amp;vtp=1&amp;bbb=1&amp;hb=1&amp;hs=1"/>
          <p:cNvSpPr/>
          <p:nvPr/>
        </p:nvSpPr>
        <p:spPr>
          <a:xfrm>
            <a:off x="895985" y="2388870"/>
            <a:ext cx="10526395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看到142857这个数时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同学们会想到什么呢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估计大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部分的同学都觉得这个数没有什么特别之处吧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！确实，不</a:t>
            </a:r>
            <a:endParaRPr lang="en-US" altLang="zh-CN" sz="32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管怎么看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</a:t>
            </a:r>
            <a:r>
              <a:rPr lang="en-US" altLang="zh-CN" sz="3200" b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都只是一个没有任何规律可言的数罢了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f83d7b81?htil=1&amp;pid=894ce9cdd&amp;color=0,0,0&amp;vtp=1&amp;bbb=1&amp;hb=1&amp;hs=1"/>
          <p:cNvSpPr/>
          <p:nvPr/>
        </p:nvSpPr>
        <p:spPr>
          <a:xfrm>
            <a:off x="896112" y="900000"/>
            <a:ext cx="10536017" cy="4419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然而事实却不是这样的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人们最早是在金字塔里面发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现了这个数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同学们都知道金字塔是非常神秘的地方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那里发现的数自然也会不同凡响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那么它究竟有多神奇呢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让我们把这个数依次从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乘到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仔细地算一算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，并找出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142857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乘几的规律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f83d7b81?pid=894ce9cdd&amp;color=0,0,0&amp;vtp=1&amp;bt=1&amp;bbb=1&amp;hb=1"/>
          <p:cNvSpPr/>
          <p:nvPr/>
        </p:nvSpPr>
        <p:spPr>
          <a:xfrm>
            <a:off x="756285" y="3429000"/>
            <a:ext cx="6334125" cy="23418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当142857与1至6中任意一个数字相乘，乘积中仍然是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4、2、8、5、7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这六个数字轮流出现，就好像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1、4、2、8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5、7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是六个“卫兵”，它们每天出来站岗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六个数字排队的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顺序不断变化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，但每次都是这六个数字。</a:t>
            </a:r>
            <a:endParaRPr lang="en-US" altLang="zh-CN" sz="3200" dirty="0"/>
          </a:p>
        </p:txBody>
      </p:sp>
      <p:pic>
        <p:nvPicPr>
          <p:cNvPr id="4" name="P_5_BD#5f83d7b81?htil=1&amp;pid=894ce9cdd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5984" y="685610"/>
            <a:ext cx="449884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_BD#8ceaa47e4?pid=c62f7a266&amp;color=0,0,0&amp;tib=255,255,255&amp;vtp=1&amp;bt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896112"/>
            <a:ext cx="2276856" cy="557784"/>
          </a:xfrm>
          <a:prstGeom prst="rect">
            <a:avLst/>
          </a:prstGeom>
        </p:spPr>
      </p:pic>
      <p:pic>
        <p:nvPicPr>
          <p:cNvPr id="3" name="QO_5_BD.1_1#79f67d794?htil=2&amp;vop=1&amp;pid=8ceaa47e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2797" y="1605788"/>
            <a:ext cx="3017520" cy="439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BD.1_2#79f67d794?htil=2&amp;vop=1&amp;pid=8ceaa47e4&amp;color=0,0,0&amp;vtp=1&amp;bbb=1&amp;hb=1"/>
              <p:cNvSpPr/>
              <p:nvPr/>
            </p:nvSpPr>
            <p:spPr>
              <a:xfrm>
                <a:off x="896112" y="1587500"/>
                <a:ext cx="737920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用计算器计算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，结果如图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下列问题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BD.1_2#79f67d794?htil=2&amp;vop=1&amp;pid=8ceaa47e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87500"/>
                <a:ext cx="737920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BD.2_1#7d009af33?vop=1&amp;pid=79f67d794&amp;color=0,0,0&amp;mp=1&amp;vtp=1&amp;bt=1&amp;bbb=1"/>
              <p:cNvSpPr/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的商进行推理，求出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的商是多少。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6_BD.2_1#7d009af33?vop=1&amp;pid=79f67d794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AN.3_1#7d009af33?vop=1&amp;pid=79f67d794&amp;color=0,0,0&amp;vtp=1&amp;bbb=1&amp;hb=1"/>
              <p:cNvSpPr/>
              <p:nvPr/>
            </p:nvSpPr>
            <p:spPr>
              <a:xfrm>
                <a:off x="896112" y="1542874"/>
                <a:ext cx="10533888" cy="187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𝟒𝟐𝟖𝟓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𝟕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那么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𝟒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𝟐𝟖𝟓𝟕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，从而推出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4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𝟖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𝟓𝟕𝟏𝟒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6_AN.3_1#7d009af33?vop=1&amp;pid=79f67d79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42874"/>
                <a:ext cx="10533888" cy="1879600"/>
              </a:xfrm>
              <a:prstGeom prst="rect">
                <a:avLst/>
              </a:prstGeom>
              <a:blipFill rotWithShape="1">
                <a:blip r:embed="rId2"/>
                <a:stretch>
                  <a:fillRect l="-1" t="-2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BD.4_1#f2e9bae52?vop=1&amp;pid=79f67d794&amp;color=0,0,0&amp;vtp=1&amp;bt=1&amp;bbb=1&amp;h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（2）小数点向右数有几位数，就称为几位小数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会有一个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算式的商的小数部分第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2024位上的数是3吗？请说明理由。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6_BD.4_1#f2e9bae52?vop=1&amp;pid=79f67d79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AN.5_1#f2e9bae52?vop=1&amp;pid=79f67d794&amp;color=0,0,0&amp;vtp=1&amp;bt=1&amp;bbb=1&amp;hb=1"/>
              <p:cNvSpPr/>
              <p:nvPr/>
            </p:nvSpPr>
            <p:spPr>
              <a:xfrm>
                <a:off x="896112" y="896112"/>
                <a:ext cx="10533888" cy="471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不会。</a:t>
                </a:r>
                <a:endParaRPr lang="en-US" altLang="zh-CN" sz="32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𝟒𝟐𝟖𝟓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𝟕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𝟖𝟓𝟕𝟏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𝟒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𝟒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𝟐𝟖𝟓𝟕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𝟕𝟏𝟒𝟐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𝟖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𝟕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𝟏𝟒𝟐𝟖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𝟓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𝟖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𝟓𝟕𝟏𝟒</m:t>
                    </m:r>
                    <m:limUpp>
                      <m:limUppPr>
                        <m:ctrlPr>
                          <a:rPr lang="en-US" altLang="zh-CN" sz="32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limUppPr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e>
                      <m:lim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</m:lim>
                    </m:limUpp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观察可知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，这几个算式的商都是循环小数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且循环节中都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不含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3，所以在任意一个算式的商的小数部分第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2024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位上的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数都不可能是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6_AN.5_1#f2e9bae52?vop=1&amp;pid=79f67d79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471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宽屏</PresentationFormat>
  <Paragraphs>43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2025-06-23T03:25:00Z</dcterms:created>
  <dcterms:modified xsi:type="dcterms:W3CDTF">2025-06-26T03:41:51Z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3A0DA47521334EA195CDC515355A7525_12</vt:lpwstr>
  </property>
  <property fmtid="{D5CDD505-2E9C-101B-9397-08002B2CF9AE}" pid="3" name="KSOProductBuildVer">
    <vt:lpwstr>2052-12.1.0.21541</vt:lpwstr>
  </property>
</Properties>
</file>