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0ee0d4000948c4e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7_1#9029340dd?vop=1&amp;pid=455cdd13f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目前世界上最大的蜂鸟是巨蜂鸟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，体长约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215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毫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，比世界上体型最小的蜂鸟——吸蜜蜂鸟体长的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倍还多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毫米。吸蜜蜂鸟的体长约是多少毫米？</a:t>
            </a:r>
            <a:endParaRPr lang="en-US" altLang="zh-CN" sz="3200" dirty="0"/>
          </a:p>
        </p:txBody>
      </p:sp>
      <p:pic>
        <p:nvPicPr>
          <p:cNvPr id="3" name="QO_4_BD.17_1#9029340dd?vop=1&amp;pid=455cdd13f&amp;color=0,0,0&amp;tib=255,255,255&amp;iip=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8_1#8fb396083?sp=1&amp;vop=1&amp;pid=9029340dd&amp;color=0,0,0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下面图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正确表达了题目的意思。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19_1#8fb396083.bracket?vop=1&amp;pid=9029340dd&amp;color=0,0,0&amp;vpa=2&amp;bbb=1"/>
              <p:cNvSpPr/>
              <p:nvPr/>
            </p:nvSpPr>
            <p:spPr>
              <a:xfrm>
                <a:off x="3277362" y="1060513"/>
                <a:ext cx="612775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19_1#8fb396083.bracket?vop=1&amp;pid=9029340dd&amp;color=0,0,0&amp;vpa=2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362" y="1060513"/>
                <a:ext cx="612775" cy="533400"/>
              </a:xfrm>
              <a:prstGeom prst="rect">
                <a:avLst/>
              </a:prstGeom>
              <a:blipFill rotWithShape="1">
                <a:blip r:embed="rId1"/>
                <a:stretch>
                  <a:fillRect l="-21" t="-12" r="21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5_BD.18_2#8fb396083?vop=1&amp;pid=9029340dd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5000" y="1676146"/>
            <a:ext cx="4754400" cy="430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0_1#5743fc1ac?vop=1&amp;pid=9029340dd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（2）请列方程解决这个问题。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1_1#5743fc1ac?vop=1&amp;pid=9029340dd&amp;color=0,0,0&amp;bbb=1"/>
              <p:cNvSpPr/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解：设吸蜜蜂鸟的体长约是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毫米。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𝟒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𝟏𝟓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𝟐𝟏𝟓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：吸蜜蜂鸟的体长约是50毫米。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21_1#5743fc1ac?vop=1&amp;pid=9029340dd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b="-33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22_1#90569218f?vop=1&amp;pid=455cdd13f&amp;color=0,0,0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等于多少时，下面式子的结果是0？当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等于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多少时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，下面式子的结果是1？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22_1#90569218f?vop=1&amp;pid=455cdd13f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22_1#90569218f?vop=1&amp;pid=455cdd13f&amp;color=0,0,0&amp;tib=255,255,255&amp;iip=6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22_2#90569218f?vop=1&amp;pid=455cdd13f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2499184"/>
            <a:ext cx="337413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23_1#90569218f?vop=1&amp;pid=455cdd13f&amp;color=0,0,0&amp;bt=1&amp;bbb=1&amp;hb=1"/>
              <p:cNvSpPr/>
              <p:nvPr/>
            </p:nvSpPr>
            <p:spPr>
              <a:xfrm>
                <a:off x="896112" y="900000"/>
                <a:ext cx="10533888" cy="506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100" dirty="0"/>
              </a:p>
            </p:txBody>
          </p:sp>
        </mc:Choice>
        <mc:Fallback>
          <p:sp>
            <p:nvSpPr>
              <p:cNvPr id="2" name="QO_4_AN.23_1#90569218f?vop=1&amp;pid=455cdd13f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50673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23_1#90569218f?vop=1&amp;pid=455cdd13f&amp;color=0,0,0&amp;bt=1&amp;bbb=1&amp;hb=1"/>
              <p:cNvSpPr/>
              <p:nvPr/>
            </p:nvSpPr>
            <p:spPr>
              <a:xfrm>
                <a:off x="6555232" y="900635"/>
                <a:ext cx="10533888" cy="506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100" dirty="0"/>
              </a:p>
            </p:txBody>
          </p:sp>
        </mc:Choice>
        <mc:Fallback>
          <p:sp>
            <p:nvSpPr>
              <p:cNvPr id="3" name="QO_4_AN.23_1#90569218f?vop=1&amp;pid=455cdd13f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5232" y="900635"/>
                <a:ext cx="10533888" cy="5067300"/>
              </a:xfrm>
              <a:prstGeom prst="rect">
                <a:avLst/>
              </a:prstGeom>
              <a:blipFill rotWithShape="1">
                <a:blip r:embed="rId2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23_1#90569218f?vop=1&amp;pid=455cdd13f&amp;color=0,0,0&amp;bt=1&amp;bbb=1&amp;hb=1"/>
              <p:cNvSpPr/>
              <p:nvPr/>
            </p:nvSpPr>
            <p:spPr>
              <a:xfrm>
                <a:off x="8381365" y="2281555"/>
                <a:ext cx="3205480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23_1#90569218f?vop=1&amp;pid=455cdd13f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365" y="2281555"/>
                <a:ext cx="3205480" cy="36195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23_1#90569218f?vop=1&amp;pid=455cdd13f&amp;color=0,0,0&amp;bt=1&amp;bbb=1&amp;hb=1"/>
              <p:cNvSpPr/>
              <p:nvPr/>
            </p:nvSpPr>
            <p:spPr>
              <a:xfrm>
                <a:off x="895985" y="4726940"/>
                <a:ext cx="4882515" cy="21310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等于9时，式子的结果是0；当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等于7时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式子的结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果是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23_1#90569218f?vop=1&amp;pid=455cdd13f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5" y="4726940"/>
                <a:ext cx="4882515" cy="2131060"/>
              </a:xfrm>
              <a:prstGeom prst="rect">
                <a:avLst/>
              </a:prstGeom>
              <a:blipFill rotWithShape="1">
                <a:blip r:embed="rId4"/>
                <a:stretch>
                  <a:fillRect r="-117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5" grpId="0" animBg="1" uiExpand="1" build="p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55cdd13f.fixed?pid=670c415a0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3_BD#455cdd13f.fixed?pid=670c415a0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列方程解决实际问题（2）</a:t>
            </a:r>
            <a:endParaRPr lang="en-US" altLang="zh-CN" sz="1400" dirty="0"/>
          </a:p>
        </p:txBody>
      </p:sp>
      <p:sp>
        <p:nvSpPr>
          <p:cNvPr id="4" name="C_3#455cdd13f.fixed?pid=670c415a0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0a8a28761?vop=1&amp;pid=455cdd13f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中秋节是我国的传统节日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，吃月饼，盼团圆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妹超市为了迎接中秋节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，购进水果馅月饼200个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比购进的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蛋黄馅月饼的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2倍多34个，兄妹超市购进蛋黄馅月饼多少个？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1_1#0a8a28761?vop=1&amp;pid=455cdd13f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BD.2_1#7db43a823?vop=1&amp;pid=0a8a28761&amp;color=0,0,0&amp;bbb=1"/>
          <p:cNvSpPr/>
          <p:nvPr/>
        </p:nvSpPr>
        <p:spPr>
          <a:xfrm>
            <a:off x="896112" y="3157137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数量关系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3_1#7db43a823.blank?vop=1&amp;pid=0a8a28761&amp;color=0,0,0&amp;vpa=1&amp;bbb=1"/>
              <p:cNvSpPr/>
              <p:nvPr/>
            </p:nvSpPr>
            <p:spPr>
              <a:xfrm>
                <a:off x="2953513" y="3245690"/>
                <a:ext cx="6384544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蛋黄馅月饼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水果馅月饼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5_AN.3_1#7db43a823.blank?vop=1&amp;pid=0a8a28761&amp;color=0,0,0&amp;vpa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3513" y="3245690"/>
                <a:ext cx="6384544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" t="-40" r="6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_1#af13917f2?vop=1&amp;pid=0a8a28761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列方程解答：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5_1#af13917f2?vop=1&amp;pid=0a8a28761&amp;color=0,0,0&amp;bbb=1"/>
              <p:cNvSpPr/>
              <p:nvPr/>
            </p:nvSpPr>
            <p:spPr>
              <a:xfrm>
                <a:off x="896112" y="1603927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解：设兄妹超市购进蛋黄馅月饼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个。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：兄妹超市购进蛋黄馅月饼83个。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5_1#af13917f2?vop=1&amp;pid=0a8a2876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1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_1#6cd6b9c9e?vop=1&amp;pid=0a8a28761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检验：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7_1#6cd6b9c9e?vop=1&amp;pid=0a8a28761&amp;color=0,0,0&amp;bbb=1"/>
              <p:cNvSpPr/>
              <p:nvPr/>
            </p:nvSpPr>
            <p:spPr>
              <a:xfrm>
                <a:off x="896112" y="1603927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方程左边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方程右边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𝟖𝟑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的解。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7_1#6cd6b9c9e?vop=1&amp;pid=0a8a2876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3619500"/>
              </a:xfrm>
              <a:prstGeom prst="rect">
                <a:avLst/>
              </a:prstGeom>
              <a:blipFill rotWithShape="1">
                <a:blip r:embed="rId1"/>
                <a:stretch>
                  <a:fillRect l="-1" t="-1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_1#766bf0916?vop=1&amp;pid=455cdd13f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解方程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8_1#766bf0916?vop=1&amp;pid=455cdd13f&amp;color=0,0,0&amp;tib=255,255,255&amp;iip=2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9_1#30bf89f0f?vop=1&amp;pid=766bf0916&amp;color=0,0,0&amp;bbb=1"/>
              <p:cNvSpPr/>
              <p:nvPr/>
            </p:nvSpPr>
            <p:spPr>
              <a:xfrm>
                <a:off x="1197610" y="1607185"/>
                <a:ext cx="1023239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9_1#30bf89f0f?vop=1&amp;pid=766bf0916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7610" y="1607185"/>
                <a:ext cx="10232390" cy="6985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10_1#30bf89f0f?vop=1&amp;pid=766bf0916&amp;color=0,0,0&amp;bbb=1"/>
              <p:cNvSpPr/>
              <p:nvPr/>
            </p:nvSpPr>
            <p:spPr>
              <a:xfrm>
                <a:off x="896112" y="2294362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10_1#30bf89f0f?vop=1&amp;pid=766bf0916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4362"/>
                <a:ext cx="10533888" cy="2895600"/>
              </a:xfrm>
              <a:prstGeom prst="rect">
                <a:avLst/>
              </a:prstGeom>
              <a:blipFill rotWithShape="1">
                <a:blip r:embed="rId3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1_1#c78a6a741?vop=1&amp;pid=766bf0916&amp;color=0,0,0&amp;bt=1&amp;bbb=1"/>
              <p:cNvSpPr/>
              <p:nvPr/>
            </p:nvSpPr>
            <p:spPr>
              <a:xfrm>
                <a:off x="1028065" y="899795"/>
                <a:ext cx="1040193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11_1#c78a6a741?vop=1&amp;pid=766bf0916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065" y="899795"/>
                <a:ext cx="1040193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2_1#c78a6a741?vop=1&amp;pid=766bf0916&amp;color=0,0,0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12_1#c78a6a741?vop=1&amp;pid=766bf0916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3_1#05df1b778?vop=1&amp;pid=455cdd13f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看图列方程计算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3_1#05df1b778?vop=1&amp;pid=455cdd13f&amp;color=0,0,0&amp;tib=255,255,255&amp;iip=3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3_2#05df1b778?vop=1&amp;pid=455cdd13f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48" y="1673430"/>
            <a:ext cx="5175504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14_1#05df1b778?vop=1&amp;pid=455cdd13f&amp;color=0,0,0&amp;bbb=1"/>
              <p:cNvSpPr/>
              <p:nvPr/>
            </p:nvSpPr>
            <p:spPr>
              <a:xfrm>
                <a:off x="896112" y="3794330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14_1#05df1b778?vop=1&amp;pid=455cdd13f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94330"/>
                <a:ext cx="10533888" cy="1447800"/>
              </a:xfrm>
              <a:prstGeom prst="rect">
                <a:avLst/>
              </a:prstGeom>
              <a:blipFill rotWithShape="1">
                <a:blip r:embed="rId3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5_1#181a35019?vop=1&amp;pid=455cdd13f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乐山大佛是现存的最大一尊摩崖石像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而灵山大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佛是最高的露天青铜释迦牟尼立像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，高88米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比乐山大佛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1.2倍还多2.8米，乐山大佛高多少米？</a:t>
            </a:r>
            <a:endParaRPr lang="en-US" altLang="zh-CN" sz="3200" dirty="0"/>
          </a:p>
        </p:txBody>
      </p:sp>
      <p:pic>
        <p:nvPicPr>
          <p:cNvPr id="3" name="QO_4_BD.15_1#181a35019?vop=1&amp;pid=455cdd13f&amp;color=0,0,0&amp;tib=255,255,255&amp;iip=4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16_1#181a35019?vop=1&amp;pid=455cdd13f&amp;color=0,0,0&amp;bbb=1"/>
              <p:cNvSpPr/>
              <p:nvPr/>
            </p:nvSpPr>
            <p:spPr>
              <a:xfrm>
                <a:off x="896112" y="3157137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解：设乐山大佛高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米。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𝟏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𝟖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𝟖𝟖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：乐山大佛高71米。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16_1#181a35019?vop=1&amp;pid=455cdd13f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7137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5" b="-33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1493</Words>
  <Application>WPS 演示</Application>
  <PresentationFormat>宽屏</PresentationFormat>
  <Paragraphs>96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2025-06-23T02:04:00Z</dcterms:created>
  <dcterms:modified xsi:type="dcterms:W3CDTF">2025-06-26T06:23:57Z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892201DAFE924F8E88615314E529E5D6_12</vt:lpwstr>
  </property>
  <property fmtid="{D5CDD505-2E9C-101B-9397-08002B2CF9AE}" pid="3" name="KSOProductBuildVer">
    <vt:lpwstr>2052-12.1.0.21541</vt:lpwstr>
  </property>
</Properties>
</file>