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1_1#6b7fedacb?vop=1&amp;pid=f81f5d7d2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（1）图中两个“士”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所在的位置分别用数对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表示。</a:t>
            </a:r>
            <a:endParaRPr lang="en-US" altLang="zh-CN" sz="3200" dirty="0"/>
          </a:p>
        </p:txBody>
      </p:sp>
      <p:sp>
        <p:nvSpPr>
          <p:cNvPr id="3" name="QB_5_AN.22_1#6b7fedacb.blank?vop=1&amp;pid=f81f5d7d2&amp;color=0,0,0&amp;vpa=12&amp;vtp=1"/>
          <p:cNvSpPr/>
          <p:nvPr/>
        </p:nvSpPr>
        <p:spPr>
          <a:xfrm>
            <a:off x="8866949" y="863092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4" name="QB_5_AN.23_1#6b7fedacb.blank?vop=1&amp;pid=f81f5d7d2&amp;color=0,0,0&amp;vpa=13&amp;vtp=1"/>
          <p:cNvSpPr/>
          <p:nvPr/>
        </p:nvSpPr>
        <p:spPr>
          <a:xfrm>
            <a:off x="9884538" y="863092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5" name="QB_5_AN.24_1#6b7fedacb.blank?vop=1&amp;pid=f81f5d7d2&amp;color=0,0,0&amp;vpa=14&amp;vtp=1"/>
          <p:cNvSpPr/>
          <p:nvPr/>
        </p:nvSpPr>
        <p:spPr>
          <a:xfrm>
            <a:off x="1321562" y="1599692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6" name="QB_5_AN.25_1#6b7fedacb.blank?vop=1&amp;pid=f81f5d7d2&amp;color=0,0,0&amp;vpa=15&amp;vtp=1"/>
          <p:cNvSpPr/>
          <p:nvPr/>
        </p:nvSpPr>
        <p:spPr>
          <a:xfrm>
            <a:off x="2339149" y="1599692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BD.26_1#5e2b215ff?vop=1&amp;pid=f81f5d7d2&amp;color=0,0,0&amp;vtp=1&amp;bbb=1&amp;hb=1"/>
              <p:cNvSpPr/>
              <p:nvPr/>
            </p:nvSpPr>
            <p:spPr>
              <a:xfrm>
                <a:off x="896112" y="24232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（2）“炮”所在的位置用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表示，请在图中用“★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“炮”的位置。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O_5_BD.26_1#5e2b215ff?vop=1&amp;pid=f81f5d7d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O_5_AN.27_1#5e2b215ff?vop=1&amp;pid=f81f5d7d2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137" y="4025900"/>
            <a:ext cx="3328975" cy="204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8_1#5ae2d5ce9?sp=1&amp;vop=1&amp;pid=f81f5d7d2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（3）根据中国象棋的规则，上图中的“馬”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若向左边走一步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到达的位置可能是哪里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请将可能到达的位置用数对全部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表示出来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29_1#5ae2d5ce9.blank?vop=1&amp;pid=f81f5d7d2&amp;color=0,0,0&amp;vpa=16&amp;vtp=1&amp;bbb=1"/>
              <p:cNvSpPr/>
              <p:nvPr/>
            </p:nvSpPr>
            <p:spPr>
              <a:xfrm>
                <a:off x="951674" y="3207590"/>
                <a:ext cx="582409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QB_5_AN.29_1#5ae2d5ce9.blank?vop=1&amp;pid=f81f5d7d2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674" y="3207590"/>
                <a:ext cx="5824093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8" t="-40" r="5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c87b9eb3.fixed?pid=e8e1efb9a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位置</a:t>
            </a:r>
            <a:endParaRPr lang="en-US" altLang="zh-CN" sz="4400" dirty="0"/>
          </a:p>
        </p:txBody>
      </p:sp>
      <p:sp>
        <p:nvSpPr>
          <p:cNvPr id="3" name="C_2_BD#3c87b9eb3.fixed?pid=e8e1efb9a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第二单元易错专练</a:t>
            </a:r>
            <a:endParaRPr lang="en-US" altLang="zh-CN" sz="1400" dirty="0"/>
          </a:p>
        </p:txBody>
      </p:sp>
      <p:sp>
        <p:nvSpPr>
          <p:cNvPr id="4" name="C_2#3c87b9eb3.fixed?pid=e8e1efb9a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1#2df4e73a3?vop=1&amp;pid=0a6f70fa7&amp;color=0,0,0&amp;vtp=1&amp;bbb=1&amp;hb=1"/>
              <p:cNvSpPr/>
              <p:nvPr/>
            </p:nvSpPr>
            <p:spPr>
              <a:xfrm>
                <a:off x="896112" y="125078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乐乐在教室的座位用数对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表示，换成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座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4_BD.1_1#2df4e73a3?vop=1&amp;pid=0a6f70fa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250789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_1#2df4e73a3.bracket?vop=1&amp;pid=0a6f70fa7&amp;color=0,0,0&amp;vpa=1&amp;vtp=1"/>
          <p:cNvSpPr/>
          <p:nvPr/>
        </p:nvSpPr>
        <p:spPr>
          <a:xfrm>
            <a:off x="1613662" y="1992469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6" name="QC_4_BD.1_2#2df4e73a3.choices?vop=1&amp;pid=0a6f70fa7&amp;color=0,0,0&amp;vtp=1&amp;bbb=1"/>
          <p:cNvSpPr/>
          <p:nvPr/>
        </p:nvSpPr>
        <p:spPr>
          <a:xfrm>
            <a:off x="896112" y="278748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调前了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排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调后了3排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调前了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排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调后了2排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_1#8f1e56d98?vop=1&amp;pid=0a6f70fa7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同学们到学校礼堂观看演出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文文的座位用数对表示是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，力力的座位用数对表示是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强强的座位与他们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在同一条直线上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强强的座位用数对表示可能是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4_BD.3_1#8f1e56d98?vop=1&amp;pid=0a6f70fa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025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4_1#8f1e56d98.bracket?vop=1&amp;pid=0a6f70fa7&amp;color=0,0,0&amp;vpa=2&amp;vtp=1"/>
          <p:cNvSpPr/>
          <p:nvPr/>
        </p:nvSpPr>
        <p:spPr>
          <a:xfrm>
            <a:off x="9773413" y="23782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3_2#8f1e56d98.choices?vop=1&amp;pid=0a6f70fa7&amp;color=0,0,0&amp;vtp=1&amp;bbb=1"/>
              <p:cNvSpPr/>
              <p:nvPr/>
            </p:nvSpPr>
            <p:spPr>
              <a:xfrm>
                <a:off x="896112" y="3166281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845" algn="l"/>
                    <a:tab pos="5368290" algn="l"/>
                    <a:tab pos="8052435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4_BD.3_2#8f1e56d98.choices?vop=1&amp;pid=0a6f70fa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5_1#a71c8af8f?vop=1&amp;pid=0a6f70fa7&amp;color=0,0,0&amp;vtp=1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路路在教室的座位用数对表示是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成成的座位用数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对表示是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，才才的座位用数对表示是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成成与路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路在同一(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才才与路路在同一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列”）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5_1#a71c8af8f?vop=1&amp;pid=0a6f70fa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r="-1025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6_1#a71c8af8f.bracket?vop=1&amp;pid=0a6f70fa7&amp;color=0,0,0&amp;vpa=3&amp;vtp=1"/>
          <p:cNvSpPr/>
          <p:nvPr/>
        </p:nvSpPr>
        <p:spPr>
          <a:xfrm>
            <a:off x="2685224" y="23782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</a:t>
            </a:r>
            <a:endParaRPr lang="en-US" altLang="zh-CN" sz="3200" dirty="0"/>
          </a:p>
        </p:txBody>
      </p:sp>
      <p:sp>
        <p:nvSpPr>
          <p:cNvPr id="4" name="QB_4_AN.7_1#a71c8af8f.bracket?vop=1&amp;pid=0a6f70fa7&amp;color=0,0,0&amp;vpa=4&amp;vtp=1"/>
          <p:cNvSpPr/>
          <p:nvPr/>
        </p:nvSpPr>
        <p:spPr>
          <a:xfrm>
            <a:off x="7446138" y="23782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列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8_1#7ee439e24?htil=1&amp;vop=1&amp;pid=0a6f70fa7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6921" y="909144"/>
            <a:ext cx="5138928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8_2#7ee439e24?htil=1&amp;vop=1&amp;pid=0a6f70fa7&amp;color=0,0,0&amp;vtp=1&amp;bt=1&amp;bbb=1&amp;hs=1"/>
              <p:cNvSpPr/>
              <p:nvPr/>
            </p:nvSpPr>
            <p:spPr>
              <a:xfrm>
                <a:off x="896112" y="900000"/>
                <a:ext cx="5266944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小军的位置是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BD.8_2#7ee439e24?htil=1&amp;vop=1&amp;pid=0a6f70fa7&amp;color=0,0,0&amp;vtp=1&amp;bt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5266944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2" t="-28" r="7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BD.9_1#90897a9cb?htil=1&amp;sp=1&amp;vop=1&amp;pid=7ee439e24&amp;color=0,0,0&amp;vtp=1&amp;bbb=1&amp;hb=1&amp;hs=1"/>
          <p:cNvSpPr/>
          <p:nvPr/>
        </p:nvSpPr>
        <p:spPr>
          <a:xfrm>
            <a:off x="896112" y="1542874"/>
            <a:ext cx="5266944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请你用数对表示小红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小青和小刚的位置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小红（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）小青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5" name="QB_5_AN.10_1#90897a9cb.blank?vop=1&amp;pid=7ee439e24&amp;color=0,0,0&amp;vpa=5&amp;vtp=1"/>
          <p:cNvSpPr/>
          <p:nvPr/>
        </p:nvSpPr>
        <p:spPr>
          <a:xfrm>
            <a:off x="2137538" y="2983054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6" name="QB_5_AN.11_1#90897a9cb.blank?vop=1&amp;pid=7ee439e24&amp;color=0,0,0&amp;vpa=6&amp;vtp=1"/>
          <p:cNvSpPr/>
          <p:nvPr/>
        </p:nvSpPr>
        <p:spPr>
          <a:xfrm>
            <a:off x="3155124" y="2983054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7" name="QB_5_AN.12_1#90897a9cb.blank?vop=1&amp;pid=7ee439e24&amp;color=0,0,0&amp;vpa=7&amp;vtp=1"/>
          <p:cNvSpPr/>
          <p:nvPr/>
        </p:nvSpPr>
        <p:spPr>
          <a:xfrm>
            <a:off x="1321562" y="3719654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8" name="QB_5_AN.13_1#90897a9cb.blank?vop=1&amp;pid=7ee439e24&amp;color=0,0,0&amp;vpa=8&amp;vtp=1"/>
          <p:cNvSpPr/>
          <p:nvPr/>
        </p:nvSpPr>
        <p:spPr>
          <a:xfrm>
            <a:off x="2339149" y="3719654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9" name="QB_5_AN.14_1#90897a9cb.blank?vop=1&amp;pid=7ee439e24&amp;color=0,0,0&amp;vpa=9&amp;vtp=1"/>
          <p:cNvSpPr/>
          <p:nvPr/>
        </p:nvSpPr>
        <p:spPr>
          <a:xfrm>
            <a:off x="2141417" y="4456254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10" name="QB_5_AN.15_1#90897a9cb.blank?vop=1&amp;pid=7ee439e24&amp;color=0,0,0&amp;vpa=10&amp;vtp=1"/>
          <p:cNvSpPr/>
          <p:nvPr/>
        </p:nvSpPr>
        <p:spPr>
          <a:xfrm>
            <a:off x="3159004" y="4456254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11" name="QB_5_BD.9_1#90897a9cb?htil=1&amp;sp=1&amp;vop=1&amp;pid=7ee439e24&amp;color=0,0,0&amp;vtp=1&amp;bbb=1&amp;hb=1&amp;hs=1"/>
          <p:cNvSpPr/>
          <p:nvPr/>
        </p:nvSpPr>
        <p:spPr>
          <a:xfrm>
            <a:off x="899991" y="4489274"/>
            <a:ext cx="10536017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小刚（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6_1#7df7deb95?vop=1&amp;pid=7ee439e24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（2）小明的位置是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，小方的位置是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请你在图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上找到并写出小明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、小方的位置。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16_1#7df7deb95?vop=1&amp;pid=7ee439e2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7_1#7df7deb95?vop=1&amp;pid=7ee439e2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495628"/>
            <a:ext cx="5321808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C_4_BD.18_1#10f09cb1c?htil=2&amp;vop=1&amp;pid=fd3148f47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0930" y="1076291"/>
            <a:ext cx="4764024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18_2#10f09cb1c?htil=2&amp;vop=1&amp;pid=fd3148f47&amp;color=0,0,0&amp;vtp=1&amp;bbb=1&amp;hb=1&amp;hs=1"/>
              <p:cNvSpPr/>
              <p:nvPr/>
            </p:nvSpPr>
            <p:spPr>
              <a:xfrm>
                <a:off x="896112" y="1067147"/>
                <a:ext cx="5641848" cy="2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如图，长方形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的三个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顶点分别用数对表示是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顶点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用数对表示是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4_BD.18_2#10f09cb1c?htil=2&amp;vop=1&amp;pid=fd3148f47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067147"/>
                <a:ext cx="5641848" cy="2794000"/>
              </a:xfrm>
              <a:prstGeom prst="rect">
                <a:avLst/>
              </a:prstGeom>
              <a:blipFill rotWithShape="1">
                <a:blip r:embed="rId2"/>
                <a:stretch>
                  <a:fillRect l="-2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4_AN.19_1#10f09cb1c.bracket?vop=1&amp;pid=fd3148f47&amp;color=0,0,0&amp;vpa=11&amp;vtp=1"/>
          <p:cNvSpPr/>
          <p:nvPr/>
        </p:nvSpPr>
        <p:spPr>
          <a:xfrm>
            <a:off x="4774374" y="3163790"/>
            <a:ext cx="588963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BD.18_3#10f09cb1c.choices?vop=1&amp;pid=fd3148f47&amp;color=0,0,0&amp;vtp=1&amp;bbb=1&amp;hs=1"/>
              <p:cNvSpPr/>
              <p:nvPr/>
            </p:nvSpPr>
            <p:spPr>
              <a:xfrm>
                <a:off x="896112" y="3924647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845" algn="l"/>
                    <a:tab pos="5368290" algn="l"/>
                    <a:tab pos="8052435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C_4_BD.18_3#10f09cb1c.choices?vop=1&amp;pid=fd3148f47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924647"/>
                <a:ext cx="10533888" cy="685800"/>
              </a:xfrm>
              <a:prstGeom prst="rect">
                <a:avLst/>
              </a:prstGeom>
              <a:blipFill rotWithShape="1">
                <a:blip r:embed="rId3"/>
                <a:stretch>
                  <a:fillRect l="-1" t="-51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0_1#f81f5d7d2?vop=1&amp;pid=fd3148f47&amp;color=0,0,0&amp;vtp=1&amp;bt=1&amp;bbb=1&amp;hb=1"/>
          <p:cNvSpPr/>
          <p:nvPr/>
        </p:nvSpPr>
        <p:spPr>
          <a:xfrm>
            <a:off x="896112" y="900000"/>
            <a:ext cx="10533888" cy="304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中国象棋是中华民族的文化瑰宝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它的基本规则简明易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懂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。中国象棋共有32个圆形棋子，棋子分为两种颜色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种颜色的棋子各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16个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摆放和活动都在棋盘交叉点上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如下图），双方交替行棋，先把对方的将（帥）“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将死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的一方获胜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20_2#f81f5d7d2?vop=1&amp;pid=fd3148f4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8064" y="4083128"/>
            <a:ext cx="672998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913</Words>
  <Application>WPS 演示</Application>
  <PresentationFormat>宽屏</PresentationFormat>
  <Paragraphs>91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黑体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2025-06-23T03:21:00Z</dcterms:created>
  <dcterms:modified xsi:type="dcterms:W3CDTF">2025-06-26T02:59:44Z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C610C3DD94E24FD9990DDF4B64DD7FC5_12</vt:lpwstr>
  </property>
  <property fmtid="{D5CDD505-2E9C-101B-9397-08002B2CF9AE}" pid="3" name="KSOProductBuildVer">
    <vt:lpwstr>2052-12.1.0.21541</vt:lpwstr>
  </property>
</Properties>
</file>