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fb9ec990009638d9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4#ec9609ae4?vop=1&amp;pid=7c202aea0&amp;color=0,0,0&amp;mp=1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想一想，谁的估算方法更合理？为什么？</a:t>
            </a:r>
            <a:endParaRPr lang="en-US" altLang="zh-CN" sz="3200" dirty="0"/>
          </a:p>
        </p:txBody>
      </p:sp>
      <p:sp>
        <p:nvSpPr>
          <p:cNvPr id="3" name="QO_4_AN.21_1#ec9609ae4?vop=1&amp;pid=7c202aea0&amp;color=0,0,0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明明的估算方法更合理，因为当估算钱够不够时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要把物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品的价格往大估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，当往大估还够时，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带的钱肯定够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理由合理即可）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c202aea0.fixed?pid=0c6227221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3_BD#7c202aea0.fixed?pid=0c6227221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解决问题</a:t>
            </a:r>
            <a:endParaRPr lang="en-US" altLang="zh-CN" sz="1400" dirty="0"/>
          </a:p>
        </p:txBody>
      </p:sp>
      <p:sp>
        <p:nvSpPr>
          <p:cNvPr id="4" name="C_3#7c202aea0.fixed?pid=0c6227221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cedf9a9c6?vop=1&amp;pid=7c202aea0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结合实际情况在括号里填上整数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1_1#cedf9a9c6?vop=1&amp;pid=7c202aea0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2_1#e456fecfd?vop=1&amp;pid=cedf9a9c6&amp;color=0,0,0&amp;vtp=1&amp;bb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1）运一堆沙子，一辆汽车需要运6.4次，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实际要运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（2）一根彩带可以包扎8.8个礼品盒，实际上只能包扎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个这样的礼品盒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_1#e456fecfd.bracket?vop=1&amp;pid=cedf9a9c6&amp;color=0,0,0&amp;vpa=1&amp;vtp=1&amp;bbb=1"/>
              <p:cNvSpPr/>
              <p:nvPr/>
            </p:nvSpPr>
            <p:spPr>
              <a:xfrm>
                <a:off x="10236963" y="1786699"/>
                <a:ext cx="442913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_1#e456fecfd.bracket?vop=1&amp;pid=cedf9a9c6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6963" y="1786699"/>
                <a:ext cx="442913" cy="471297"/>
              </a:xfrm>
              <a:prstGeom prst="rect">
                <a:avLst/>
              </a:prstGeom>
              <a:blipFill rotWithShape="1">
                <a:blip r:embed="rId2"/>
                <a:stretch>
                  <a:fillRect l="-29" t="-94" r="101" b="-7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5_1#e456fecfd.bracket?vop=1&amp;pid=cedf9a9c6&amp;color=0,0,0&amp;vpa=2&amp;vtp=1&amp;bbb=1"/>
              <p:cNvSpPr/>
              <p:nvPr/>
            </p:nvSpPr>
            <p:spPr>
              <a:xfrm>
                <a:off x="10810049" y="2532443"/>
                <a:ext cx="449263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5_1#e456fecfd.bracket?vop=1&amp;pid=cedf9a9c6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0049" y="2532443"/>
                <a:ext cx="449263" cy="471297"/>
              </a:xfrm>
              <a:prstGeom prst="rect">
                <a:avLst/>
              </a:prstGeom>
              <a:blipFill rotWithShape="1">
                <a:blip r:embed="rId3"/>
                <a:stretch>
                  <a:fillRect l="-99" t="-13" r="28" b="-7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0cb69bf87?vop=1&amp;pid=cedf9a9c6&amp;color=0,0,0&amp;vtp=1&amp;bt=1&amp;bbb=1&amp;hb=1"/>
          <p:cNvSpPr/>
          <p:nvPr/>
        </p:nvSpPr>
        <p:spPr>
          <a:xfrm>
            <a:off x="896112" y="896112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（3）一匹布能做85.5套衣服，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实际上最多可以做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这样的衣服。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（4）一些油需要12.4个瓶子装完，实际需要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)个瓶子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才能装完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7_1#0cb69bf87.bracket?vop=1&amp;pid=cedf9a9c6&amp;color=0,0,0&amp;vpa=3&amp;vtp=1&amp;bbb=1"/>
              <p:cNvSpPr/>
              <p:nvPr/>
            </p:nvSpPr>
            <p:spPr>
              <a:xfrm>
                <a:off x="9763888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7_1#0cb69bf87.bracket?vop=1&amp;pid=cedf9a9c6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3888" y="1080325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37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9_1#0cb69bf87.bracket?vop=1&amp;pid=cedf9a9c6&amp;color=0,0,0&amp;vpa=4&amp;vtp=1&amp;bbb=1"/>
              <p:cNvSpPr/>
              <p:nvPr/>
            </p:nvSpPr>
            <p:spPr>
              <a:xfrm>
                <a:off x="8947913" y="2551239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9_1#0cb69bf87.bracket?vop=1&amp;pid=cedf9a9c6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7913" y="2551239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8" t="-87" r="18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_1#b9a83bac9?vop=1&amp;pid=7c202aea0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0_1#b9a83bac9?vop=1&amp;pid=7c202aea0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5_BD.11_1#bbe23a1bb?htil=1&amp;vop=1&amp;pid=b9a83bac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1341" y="1619343"/>
            <a:ext cx="2286000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11_2#bbe23a1bb?htil=1&amp;sp=1&amp;vop=1&amp;pid=b9a83bac9&amp;color=0,0,0&amp;vtp=1&amp;bbb=1&amp;hb=1"/>
          <p:cNvSpPr/>
          <p:nvPr/>
        </p:nvSpPr>
        <p:spPr>
          <a:xfrm>
            <a:off x="896112" y="1610199"/>
            <a:ext cx="8119872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好吃再来蛋糕房要制作一种新款蛋糕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每制作一个蛋糕需要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0.8千克面粉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现在有面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8.4千克，最多可以做多少个这种蛋糕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zh-CN" altLang="en-US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面说法正确的有(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6" name="QC_5_AN.12_1#bbe23a1bb.bracket?vop=1&amp;pid=b9a83bac9&amp;color=0,0,0&amp;vpa=5&amp;vtp=1"/>
          <p:cNvSpPr/>
          <p:nvPr/>
        </p:nvSpPr>
        <p:spPr>
          <a:xfrm>
            <a:off x="4074287" y="3825079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7" name="QC_5_BD.11_3#bbe23a1bb.choices?htil=1&amp;vop=1&amp;pid=b9a83bac9&amp;color=0,0,0&amp;vtp=1&amp;bbb=1"/>
          <p:cNvSpPr/>
          <p:nvPr/>
        </p:nvSpPr>
        <p:spPr>
          <a:xfrm>
            <a:off x="896112" y="4607399"/>
            <a:ext cx="8119872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16750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167505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_1#2d74db830?vop=1&amp;pid=b9a83bac9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（2）宁威食品公司共收购香菇8.9吨，用一辆载质量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的小型货车至少运(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次才能运完。</a:t>
            </a:r>
            <a:endParaRPr lang="en-US" altLang="zh-CN" sz="3200" dirty="0"/>
          </a:p>
        </p:txBody>
      </p:sp>
      <p:sp>
        <p:nvSpPr>
          <p:cNvPr id="3" name="QC_5_AN.14_1#2d74db830.bracket?vop=1&amp;pid=b9a83bac9&amp;color=0,0,0&amp;vpa=6&amp;vtp=1"/>
          <p:cNvSpPr/>
          <p:nvPr/>
        </p:nvSpPr>
        <p:spPr>
          <a:xfrm>
            <a:off x="4469574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4" name="QC_5_BD.13_2#2d74db830.choices?vop=1&amp;pid=b9a83bac9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5_1#794471626?vop=1&amp;pid=7c202aea0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老吾老以及人之老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为发扬中华民族的传统美德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小悦一家打算利用周末的时间前去慰问敬老院的老人们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4_BD.15_1#794471626?vop=1&amp;pid=7c202aea0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16_1#cb93e63e0?vop=1&amp;pid=794471626&amp;color=0,0,0&amp;vtp=1&amp;bbb=1&amp;hb=1"/>
          <p:cNvSpPr/>
          <p:nvPr/>
        </p:nvSpPr>
        <p:spPr>
          <a:xfrm>
            <a:off x="896112" y="2423253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（1）他们准备了13.8千克的蜂蜜，分装在小瓶中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一个瓶子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最多能装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500克。他们至少要准备多少个瓶子来装这些蜂蜜？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17_1#cb93e63e0?vop=1&amp;pid=794471626&amp;color=0,0,0&amp;mp=1&amp;vtp=1&amp;bt=1&amp;bbb=1"/>
              <p:cNvSpPr/>
              <p:nvPr/>
            </p:nvSpPr>
            <p:spPr>
              <a:xfrm>
                <a:off x="896112" y="405722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500克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千克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：他们至少要准备28个瓶子来装这些蜂蜜。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5_AN.17_1#cb93e63e0?vop=1&amp;pid=794471626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57220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_1#75815e267?vop=1&amp;pid=794471626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（2）他们还准备了一根19米长的丝带来包装瓶子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每包装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一个瓶子需要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0.7米长的丝带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这根丝带最多可以包装多少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个瓶子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9_1#75815e267?vop=1&amp;pid=794471626&amp;color=0,0,0&amp;vtp=1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：这根丝带最多可以包装27个瓶子。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9_1#75815e267?vop=1&amp;pid=79447162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0_1#ec9609ae4?vop=1&amp;pid=7c202aea0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明明和妹妹想用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90元零花钱买下面这样的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熊钥匙扣和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3个小兔钥匙扣送给好朋友。90元够吗？</a:t>
            </a:r>
            <a:endParaRPr lang="en-US" altLang="zh-CN" sz="3200" dirty="0"/>
          </a:p>
        </p:txBody>
      </p:sp>
      <p:pic>
        <p:nvPicPr>
          <p:cNvPr id="3" name="QO_4_BD.20_1#ec9609ae4?vop=1&amp;pid=7c202aea0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BD.20_2#ec9609ae4?vop=1&amp;pid=7c202aea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424" y="2489200"/>
            <a:ext cx="782726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4_BD.20_3#ec9609ae4?vop=1&amp;pid=7c202aea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752" y="4076700"/>
            <a:ext cx="7159752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宽屏</PresentationFormat>
  <Paragraphs>70</Paragraphs>
  <Slides>11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2025-06-23T04:31:00Z</dcterms:created>
  <dcterms:modified xsi:type="dcterms:W3CDTF">2025-06-26T03:35:33Z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C0EBCA8D47D947148318A9F6644A4D17_12</vt:lpwstr>
  </property>
  <property fmtid="{D5CDD505-2E9C-101B-9397-08002B2CF9AE}" pid="3" name="KSOProductBuildVer">
    <vt:lpwstr>2052-12.1.0.21541</vt:lpwstr>
  </property>
</Properties>
</file>