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jpe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8_1#3b7c2f33f?vop=1&amp;pid=02edecb96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用方程表示下列数量关系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，并求解。</a:t>
            </a:r>
            <a:endParaRPr lang="en-US" altLang="zh-CN" sz="3200" dirty="0"/>
          </a:p>
        </p:txBody>
      </p:sp>
      <p:pic>
        <p:nvPicPr>
          <p:cNvPr id="3" name="QO_4_BD.38_1#3b7c2f33f?vop=1&amp;pid=02edecb96&amp;color=0,0,0&amp;tib=255,255,255&amp;iip=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9_1#dc27b43c5?vop=1&amp;pid=3b7c2f33f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（1）7个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的和是42。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39_1#dc27b43c5?vop=1&amp;pid=3b7c2f33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40_1#dc27b43c5?vop=1&amp;pid=3b7c2f33f&amp;color=0,0,0&amp;vtp=1&amp;bbb=1"/>
              <p:cNvSpPr/>
              <p:nvPr/>
            </p:nvSpPr>
            <p:spPr>
              <a:xfrm>
                <a:off x="896112" y="2321145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40_1#dc27b43c5?vop=1&amp;pid=3b7c2f33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1_1#bf6671b1b?vop=1&amp;pid=3b7c2f33f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（2）21除以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的商是4。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41_1#bf6671b1b?vop=1&amp;pid=3b7c2f33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2_1#bf6671b1b?vop=1&amp;pid=3b7c2f33f&amp;color=0,0,0&amp;vtp=1&amp;bbb=1"/>
              <p:cNvSpPr/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42_1#bf6671b1b?vop=1&amp;pid=3b7c2f33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3_1#8ed25a8c2?vop=1&amp;pid=02edecb96&amp;color=0,0,0&amp;vtp=1&amp;bt=1&amp;bbb=1&amp;hb=1"/>
              <p:cNvSpPr/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在括号里填上适当的数，使每个方程的解都是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。（教材P71第13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题变式）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90490" algn="l"/>
                  </a:tabLst>
                  <a:defRPr/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90490" algn="l"/>
                  </a:tabLst>
                  <a:defRPr/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904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)=23.7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43_1#8ed25a8c2?vop=1&amp;pid=02edecb9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43_1#8ed25a8c2?vop=1&amp;pid=02edecb96&amp;color=0,0,0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4_AN.44_1#8ed25a8c2.bracket?vop=1&amp;pid=02edecb96&amp;color=0,0,0&amp;vpa=21&amp;vtp=1&amp;bbb=1"/>
          <p:cNvSpPr/>
          <p:nvPr/>
        </p:nvSpPr>
        <p:spPr>
          <a:xfrm>
            <a:off x="1002474" y="23743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3.4</a:t>
            </a:r>
            <a:endParaRPr lang="en-US" altLang="zh-CN" sz="3200" dirty="0"/>
          </a:p>
        </p:txBody>
      </p:sp>
      <p:sp>
        <p:nvSpPr>
          <p:cNvPr id="8" name="QB_4_AN.45_1#8ed25a8c2.bracket?vop=1&amp;pid=02edecb96&amp;color=0,0,0&amp;vpa=22&amp;vtp=1&amp;bbb=1"/>
          <p:cNvSpPr/>
          <p:nvPr/>
        </p:nvSpPr>
        <p:spPr>
          <a:xfrm>
            <a:off x="6821425" y="23743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5.7</a:t>
            </a:r>
            <a:endParaRPr lang="en-US" altLang="zh-CN" sz="3200" dirty="0"/>
          </a:p>
        </p:txBody>
      </p:sp>
      <p:sp>
        <p:nvSpPr>
          <p:cNvPr id="9" name="QB_4_AN.46_1#8ed25a8c2.bracket?vop=1&amp;pid=02edecb96&amp;color=0,0,0&amp;vpa=23&amp;vtp=1&amp;bbb=1"/>
          <p:cNvSpPr/>
          <p:nvPr/>
        </p:nvSpPr>
        <p:spPr>
          <a:xfrm>
            <a:off x="1002474" y="31109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10.5</a:t>
            </a:r>
            <a:endParaRPr lang="en-US" altLang="zh-CN" sz="3200" dirty="0"/>
          </a:p>
        </p:txBody>
      </p:sp>
      <p:sp>
        <p:nvSpPr>
          <p:cNvPr id="10" name="QB_4_AN.47_1#8ed25a8c2.bracket?vop=1&amp;pid=02edecb96&amp;color=0,0,0&amp;vpa=24&amp;vtp=1&amp;bbb=1"/>
          <p:cNvSpPr/>
          <p:nvPr/>
        </p:nvSpPr>
        <p:spPr>
          <a:xfrm>
            <a:off x="7013511" y="31109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0.08</a:t>
            </a:r>
            <a:endParaRPr lang="en-US" altLang="zh-CN" sz="3200" dirty="0"/>
          </a:p>
        </p:txBody>
      </p:sp>
      <p:sp>
        <p:nvSpPr>
          <p:cNvPr id="11" name="QB_4_AN.48_1#8ed25a8c2.bracket?vop=1&amp;pid=02edecb96&amp;color=0,0,0&amp;vpa=25&amp;vtp=1&amp;bbb=1"/>
          <p:cNvSpPr/>
          <p:nvPr/>
        </p:nvSpPr>
        <p:spPr>
          <a:xfrm>
            <a:off x="1630935" y="38475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15.7</a:t>
            </a:r>
            <a:endParaRPr lang="en-US" altLang="zh-CN" sz="3200" dirty="0"/>
          </a:p>
        </p:txBody>
      </p:sp>
      <p:sp>
        <p:nvSpPr>
          <p:cNvPr id="12" name="QB_4_AN.49_1#8ed25a8c2.bracket?vop=1&amp;pid=02edecb96&amp;color=0,0,0&amp;vpa=26&amp;vtp=1&amp;bbb=1"/>
          <p:cNvSpPr/>
          <p:nvPr/>
        </p:nvSpPr>
        <p:spPr>
          <a:xfrm>
            <a:off x="7026211" y="38475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0_1#13aded548?vop=1&amp;pid=02edecb96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的解相同，求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的值是多少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0_1#13aded548?vop=1&amp;pid=02edecb9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28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0_1#13aded548?vop=1&amp;pid=02edecb96&amp;color=0,0,0&amp;tib=255,255,255&amp;iip=1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1_1#13aded548?vop=1&amp;pid=02edecb96&amp;color=0,0,0&amp;vtp=1&amp;bbb=1&amp;hb=1"/>
              <p:cNvSpPr/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可得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51_1#13aded548?vop=1&amp;pid=02edecb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r="-115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2_1#e4d7266ab?vop=1&amp;pid=02edecb96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𝒛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取何值时，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𝒛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的值大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2_1#e4d7266ab?vop=1&amp;pid=02edecb9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2_1#e4d7266ab?vop=1&amp;pid=02edecb96&amp;color=0,0,0&amp;tib=255,255,255&amp;iip=1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3_1#e4d7266ab?vop=1&amp;pid=02edecb96&amp;color=0,0,0&amp;vtp=1&amp;bbb=1&amp;hb=1"/>
              <p:cNvSpPr/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的值代入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中可得方程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53_1#e4d7266ab?vop=1&amp;pid=02edecb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2edecb96.fixed?pid=20d485a8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3_BD#02edecb96.fixed?pid=20d485a84&amp;color=0,0,0&amp;vtp=1&amp;bbb=1"/>
              <p:cNvSpPr/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lIns="0" tIns="0" rIns="0" bIns="0" rtlCol="0" anchor="ctr"/>
              <a:lstStyle/>
              <a:p>
                <a:pPr algn="ctr" latinLnBrk="1">
                  <a:lnSpc>
                    <a:spcPts val="1700"/>
                  </a:lnSpc>
                </a:pP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第8课时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解形如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𝒂𝒙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𝒃</m:t>
                    </m:r>
                  </m:oMath>
                </a14:m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的方程</a:t>
                </a:r>
                <a:endParaRPr lang="en-US" altLang="zh-CN" sz="1400" dirty="0"/>
              </a:p>
            </p:txBody>
          </p:sp>
        </mc:Choice>
        <mc:Fallback>
          <p:sp>
            <p:nvSpPr>
              <p:cNvPr id="3" name="C_3_BD#02edecb96.fixed?pid=20d485a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blipFill rotWithShape="1">
                <a:blip r:embed="rId1"/>
                <a:stretch>
                  <a:fillRect r="7" b="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_3#02edecb96.fixed?pid=20d485a8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48834f190?vop=1&amp;pid=02edecb96&amp;color=0,0,0&amp;vtp=1&amp;bt=1&amp;bbb=1"/>
          <p:cNvSpPr/>
          <p:nvPr/>
        </p:nvSpPr>
        <p:spPr>
          <a:xfrm>
            <a:off x="896112" y="900000"/>
            <a:ext cx="1080770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里填上运算符号，在□里填上合适的数。</a:t>
            </a:r>
            <a:endParaRPr lang="en-US" altLang="zh-CN" sz="3200" dirty="0"/>
          </a:p>
        </p:txBody>
      </p:sp>
      <p:pic>
        <p:nvPicPr>
          <p:cNvPr id="3" name="QO_4_BD.1_1#48834f190?vop=1&amp;pid=02edecb96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1#48834f190?vop=1&amp;pid=02edecb96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1916" y="964008"/>
            <a:ext cx="658368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2_1#32c2d8645?vop=1&amp;pid=48834f190&amp;color=0,0,0&amp;vtp=1&amp;bbb=1"/>
          <p:cNvSpPr/>
          <p:nvPr/>
        </p:nvSpPr>
        <p:spPr>
          <a:xfrm>
            <a:off x="896112" y="1543890"/>
            <a:ext cx="10533888" cy="248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9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109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O_5_BD.2_1#32c2d8645?vop=1&amp;pid=48834f190&amp;color=0,0,0&amp;tib=255,255,255&amp;iip=3&amp;vip=1#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6462" y="1843356"/>
            <a:ext cx="508406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5_WB.3_1#32c2d8645.white_block?vop=1&amp;pid=48834f190&amp;color=0,0,0&amp;vpa=1&amp;vtp=1"/>
          <p:cNvSpPr/>
          <p:nvPr/>
        </p:nvSpPr>
        <p:spPr>
          <a:xfrm>
            <a:off x="3260630" y="2629740"/>
            <a:ext cx="283464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4_1#32c2d8645.white_block?vop=1&amp;pid=48834f190&amp;color=0,0,0&amp;vpa=2&amp;vtp=1"/>
          <p:cNvSpPr/>
          <p:nvPr/>
        </p:nvSpPr>
        <p:spPr>
          <a:xfrm>
            <a:off x="4056158" y="2629740"/>
            <a:ext cx="33832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5_1#32c2d8645.white_block?vop=1&amp;pid=48834f190&amp;color=0,0,0&amp;vpa=3&amp;vtp=1"/>
          <p:cNvSpPr/>
          <p:nvPr/>
        </p:nvSpPr>
        <p:spPr>
          <a:xfrm>
            <a:off x="5528342" y="2620596"/>
            <a:ext cx="356616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5_WB.6_1#32c2d8645.white_block?vop=1&amp;pid=48834f190&amp;color=0,0,0&amp;vpa=4&amp;vtp=1"/>
          <p:cNvSpPr/>
          <p:nvPr/>
        </p:nvSpPr>
        <p:spPr>
          <a:xfrm>
            <a:off x="6296438" y="2584020"/>
            <a:ext cx="338328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5_WB.7_1#32c2d8645.white_block?vop=1&amp;pid=48834f190&amp;color=0,0,0&amp;vpa=5&amp;vtp=1"/>
          <p:cNvSpPr/>
          <p:nvPr/>
        </p:nvSpPr>
        <p:spPr>
          <a:xfrm>
            <a:off x="5061998" y="3461844"/>
            <a:ext cx="32004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_1#7a5f35fed?vop=1&amp;pid=48834f190&amp;color=0,0,0&amp;mp=1&amp;vtp=1&amp;bt=1&amp;bbb=1"/>
          <p:cNvSpPr/>
          <p:nvPr/>
        </p:nvSpPr>
        <p:spPr>
          <a:xfrm>
            <a:off x="896112" y="896112"/>
            <a:ext cx="10533888" cy="2057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6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90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5_BD.8_1#7a5f35fed?vop=1&amp;pid=48834f190&amp;color=0,0,0&amp;mp=1&amp;tib=255,255,255&amp;iip=4&amp;vip=6#1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8787" y="1145286"/>
            <a:ext cx="474573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BD.8_2#7a5f35fed?vop=1&amp;pid=48834f190&amp;color=0,0,0&amp;mp=1&amp;tib=255,255,255&amp;vip=12#2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632" y="3257550"/>
            <a:ext cx="502920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WB.9_1#7a5f35fed.white_block?vop=1&amp;pid=48834f190&amp;color=0,0,0&amp;mp=1&amp;vpa=6&amp;vtp=1"/>
          <p:cNvSpPr/>
          <p:nvPr/>
        </p:nvSpPr>
        <p:spPr>
          <a:xfrm>
            <a:off x="3478403" y="1821942"/>
            <a:ext cx="283464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WB.10_1#7a5f35fed.white_block?vop=1&amp;pid=48834f190&amp;color=0,0,0&amp;mp=1&amp;vpa=7&amp;vtp=1"/>
          <p:cNvSpPr/>
          <p:nvPr/>
        </p:nvSpPr>
        <p:spPr>
          <a:xfrm>
            <a:off x="4173347" y="1821942"/>
            <a:ext cx="310896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5_WB.11_1#7a5f35fed.white_block?vop=1&amp;pid=48834f190&amp;color=0,0,0&amp;mp=1&amp;vpa=8&amp;vtp=1"/>
          <p:cNvSpPr/>
          <p:nvPr/>
        </p:nvSpPr>
        <p:spPr>
          <a:xfrm>
            <a:off x="5480939" y="1831086"/>
            <a:ext cx="256032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2_1#7a5f35fed.white_block?vop=1&amp;pid=48834f190&amp;color=0,0,0&amp;mp=1&amp;vpa=9&amp;vtp=1"/>
          <p:cNvSpPr/>
          <p:nvPr/>
        </p:nvSpPr>
        <p:spPr>
          <a:xfrm>
            <a:off x="6157595" y="1776222"/>
            <a:ext cx="265176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13_1#7a5f35fed.white_block?vop=1&amp;pid=48834f190&amp;color=0,0,0&amp;mp=1&amp;vpa=10&amp;vtp=1"/>
          <p:cNvSpPr/>
          <p:nvPr/>
        </p:nvSpPr>
        <p:spPr>
          <a:xfrm>
            <a:off x="5435219" y="2526030"/>
            <a:ext cx="338328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5_WB.14_1#7a5f35fed.white_block?vop=1&amp;pid=48834f190&amp;color=0,0,0&amp;mp=1&amp;vpa=11&amp;vtp=1"/>
          <p:cNvSpPr/>
          <p:nvPr/>
        </p:nvSpPr>
        <p:spPr>
          <a:xfrm>
            <a:off x="6111875" y="2489454"/>
            <a:ext cx="283464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5_WB.15_1#7a5f35fed.white_block?vop=1&amp;pid=48834f190&amp;color=0,0,0&amp;mp=1&amp;vpa=12&amp;vtp=1"/>
          <p:cNvSpPr/>
          <p:nvPr/>
        </p:nvSpPr>
        <p:spPr>
          <a:xfrm>
            <a:off x="3611880" y="3513582"/>
            <a:ext cx="265176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16_1#7a5f35fed.white_block?vop=1&amp;pid=48834f190&amp;color=0,0,0&amp;mp=1&amp;vpa=13&amp;vtp=1"/>
          <p:cNvSpPr/>
          <p:nvPr/>
        </p:nvSpPr>
        <p:spPr>
          <a:xfrm>
            <a:off x="4270248" y="3467862"/>
            <a:ext cx="292608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5_WB.17_1#7a5f35fed.white_block?vop=1&amp;pid=48834f190&amp;color=0,0,0&amp;mp=1&amp;vpa=14&amp;vtp=1"/>
          <p:cNvSpPr/>
          <p:nvPr/>
        </p:nvSpPr>
        <p:spPr>
          <a:xfrm>
            <a:off x="2359152" y="4245102"/>
            <a:ext cx="256032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5_WB.18_1#7a5f35fed.white_block?vop=1&amp;pid=48834f190&amp;color=0,0,0&amp;mp=1&amp;vpa=15&amp;vtp=1"/>
          <p:cNvSpPr/>
          <p:nvPr/>
        </p:nvSpPr>
        <p:spPr>
          <a:xfrm>
            <a:off x="2990088" y="4190238"/>
            <a:ext cx="283464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5" name="QO_5_WB.19_1#7a5f35fed.white_block?vop=1&amp;pid=48834f190&amp;color=0,0,0&amp;mp=1&amp;vpa=16&amp;vtp=1"/>
          <p:cNvSpPr/>
          <p:nvPr/>
        </p:nvSpPr>
        <p:spPr>
          <a:xfrm>
            <a:off x="3675888" y="4263390"/>
            <a:ext cx="201168" cy="21031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6" name="QO_5_WB.20_1#7a5f35fed.white_block?vop=1&amp;pid=48834f190&amp;color=0,0,0&amp;mp=1&amp;vpa=17&amp;vtp=1"/>
          <p:cNvSpPr/>
          <p:nvPr/>
        </p:nvSpPr>
        <p:spPr>
          <a:xfrm>
            <a:off x="4233672" y="4153662"/>
            <a:ext cx="402336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7" name="QO_5_WB.21_1#7a5f35fed.white_block?vop=1&amp;pid=48834f190&amp;color=0,0,0&amp;mp=1&amp;vpa=18&amp;vtp=1"/>
          <p:cNvSpPr/>
          <p:nvPr/>
        </p:nvSpPr>
        <p:spPr>
          <a:xfrm>
            <a:off x="5532120" y="4263390"/>
            <a:ext cx="283464" cy="1828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8" name="QO_5_WB.22_1#7a5f35fed.white_block?vop=1&amp;pid=48834f190&amp;color=0,0,0&amp;mp=1&amp;vpa=19&amp;vtp=1"/>
          <p:cNvSpPr/>
          <p:nvPr/>
        </p:nvSpPr>
        <p:spPr>
          <a:xfrm>
            <a:off x="6099048" y="4144518"/>
            <a:ext cx="411480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9" name="QO_5_WB.23_1#7a5f35fed.white_block?vop=1&amp;pid=48834f190&amp;color=0,0,0&amp;mp=1&amp;vpa=20&amp;vtp=1"/>
          <p:cNvSpPr/>
          <p:nvPr/>
        </p:nvSpPr>
        <p:spPr>
          <a:xfrm>
            <a:off x="5166360" y="4812030"/>
            <a:ext cx="256032" cy="4480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  <p:bldP spid="18" grpId="0" animBg="1" build="p"/>
      <p:bldP spid="1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4_1#35c040178?vop=1&amp;pid=02edecb96&amp;color=0,0,0&amp;vtp=1&amp;bt=1&amp;bbb=1"/>
          <p:cNvSpPr/>
          <p:nvPr/>
        </p:nvSpPr>
        <p:spPr>
          <a:xfrm>
            <a:off x="896112" y="896112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4_1#35c040178?vop=1&amp;pid=02edecb96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4375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5_1#10d1f640d?vop=1&amp;pid=35c040178&amp;color=0,0,0&amp;vtp=1&amp;bbb=1"/>
              <p:cNvSpPr/>
              <p:nvPr/>
            </p:nvSpPr>
            <p:spPr>
              <a:xfrm>
                <a:off x="2656840" y="1592580"/>
                <a:ext cx="877316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25_1#10d1f640d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6840" y="1592580"/>
                <a:ext cx="8773160" cy="6985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6_1#10d1f640d?vop=1&amp;pid=35c040178&amp;color=0,0,0&amp;vtp=1&amp;bbb=1"/>
              <p:cNvSpPr/>
              <p:nvPr/>
            </p:nvSpPr>
            <p:spPr>
              <a:xfrm>
                <a:off x="896112" y="2271867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26_1#10d1f640d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71867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27_1#dda2ba402?vop=1&amp;pid=35c040178&amp;color=0,0,0&amp;vtp=1&amp;bbb=1"/>
              <p:cNvSpPr/>
              <p:nvPr/>
            </p:nvSpPr>
            <p:spPr>
              <a:xfrm>
                <a:off x="896112" y="3770468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BD.27_1#dda2ba402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70468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68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28_1#dda2ba402?vop=1&amp;pid=35c040178&amp;color=0,0,0&amp;vtp=1&amp;bbb=1"/>
              <p:cNvSpPr/>
              <p:nvPr/>
            </p:nvSpPr>
            <p:spPr>
              <a:xfrm>
                <a:off x="896112" y="4449472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5_AN.28_1#dda2ba402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49472"/>
                <a:ext cx="10533888" cy="1447800"/>
              </a:xfrm>
              <a:prstGeom prst="rect">
                <a:avLst/>
              </a:prstGeom>
              <a:blipFill rotWithShape="1">
                <a:blip r:embed="rId5"/>
                <a:stretch>
                  <a:fillRect l="-1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9_1#c371bb961?vop=1&amp;pid=35c040178&amp;color=0,0,0&amp;vtp=1&amp;bt=1&amp;bbb=1"/>
              <p:cNvSpPr/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9_1#c371bb961?vop=1&amp;pid=35c04017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0_1#c371bb961?vop=1&amp;pid=35c040178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0_1#c371bb961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1_1#9975cca01?vop=1&amp;pid=35c040178&amp;color=0,0,0&amp;vtp=1&amp;bt=1&amp;bbb=1"/>
              <p:cNvSpPr/>
              <p:nvPr/>
            </p:nvSpPr>
            <p:spPr>
              <a:xfrm>
                <a:off x="2534285" y="899795"/>
                <a:ext cx="889571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1_1#9975cca01?vop=1&amp;pid=35c04017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285" y="899795"/>
                <a:ext cx="889571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2_1#9975cca01?vop=1&amp;pid=35c040178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2_1#9975cca01?vop=1&amp;pid=35c04017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3_1#1c380f85b?vop=1&amp;pid=02edecb96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，并求出方程的解。</a:t>
            </a:r>
            <a:endParaRPr lang="en-US" altLang="zh-CN" sz="3200" dirty="0"/>
          </a:p>
        </p:txBody>
      </p:sp>
      <p:pic>
        <p:nvPicPr>
          <p:cNvPr id="3" name="QO_4_BD.33_1#1c380f85b?vop=1&amp;pid=02edecb96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34_1#e16557db7?vop=1&amp;pid=1c380f85b&amp;color=0,0,0&amp;vtp=1&amp;bbb=1"/>
          <p:cNvSpPr/>
          <p:nvPr/>
        </p:nvSpPr>
        <p:spPr>
          <a:xfrm>
            <a:off x="896112" y="1549146"/>
            <a:ext cx="10533888" cy="187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83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O_5_BD.34_1#e16557db7?vop=1&amp;pid=1c380f85b&amp;color=0,0,0&amp;tib=255,255,255&amp;iip=7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7036" y="1773174"/>
            <a:ext cx="607161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35_1#e16557db7?vop=1&amp;pid=1c380f85b&amp;color=0,0,0&amp;vtp=1&amp;bbb=1"/>
              <p:cNvSpPr/>
              <p:nvPr/>
            </p:nvSpPr>
            <p:spPr>
              <a:xfrm>
                <a:off x="896112" y="3277045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35_1#e16557db7?vop=1&amp;pid=1c380f85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277045"/>
                <a:ext cx="10533888" cy="2171700"/>
              </a:xfrm>
              <a:prstGeom prst="rect">
                <a:avLst/>
              </a:prstGeom>
              <a:blipFill rotWithShape="1">
                <a:blip r:embed="rId3"/>
                <a:stretch>
                  <a:fillRect l="-1" t="-2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6_1#88e9145a9?vop=1&amp;pid=1c380f85b&amp;color=0,0,0&amp;vtp=1&amp;bt=1&amp;bbb=1"/>
          <p:cNvSpPr/>
          <p:nvPr/>
        </p:nvSpPr>
        <p:spPr>
          <a:xfrm>
            <a:off x="896112" y="896112"/>
            <a:ext cx="10533888" cy="185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82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5_BD.36_1#88e9145a9?vop=1&amp;pid=1c380f85b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3320" y="1124712"/>
            <a:ext cx="472744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7_1#88e9145a9?vop=1&amp;pid=1c380f85b&amp;color=0,0,0&amp;vtp=1&amp;bbb=1"/>
              <p:cNvSpPr/>
              <p:nvPr/>
            </p:nvSpPr>
            <p:spPr>
              <a:xfrm>
                <a:off x="896112" y="2605024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7_1#88e9145a9?vop=1&amp;pid=1c380f85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605024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宽屏</PresentationFormat>
  <Paragraphs>98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</vt:lpstr>
      <vt:lpstr>宋体</vt:lpstr>
      <vt:lpstr>Cambria Math</vt:lpstr>
      <vt:lpstr>Times New Roman</vt:lpstr>
      <vt:lpstr>Times New Roman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2025-06-23T04:13:00Z</dcterms:created>
  <dcterms:modified xsi:type="dcterms:W3CDTF">2025-06-26T05:53:49Z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03EB99A70A74427BA1FBA8C466EC3365_12</vt:lpwstr>
  </property>
  <property fmtid="{D5CDD505-2E9C-101B-9397-08002B2CF9AE}" pid="3" name="KSOProductBuildVer">
    <vt:lpwstr>2052-12.1.0.21541</vt:lpwstr>
  </property>
</Properties>
</file>