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924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12_1#d728e1be0?vop=1&amp;pid=8aa1aa1f6&amp;color=0,0,0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𝟐𝟕𝟑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（平方分米）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𝟓𝟒𝟔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（平方分米）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：需要粉刷的面积是546平方分米。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12_1#d728e1be0?vop=1&amp;pid=8aa1aa1f6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1331" b="-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a1aa1f6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8aa1aa1f6.fixed?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阶段综合复习十</a:t>
            </a:r>
            <a:endParaRPr lang="en-US" altLang="zh-CN" sz="1400" dirty="0"/>
          </a:p>
        </p:txBody>
      </p:sp>
      <p:sp>
        <p:nvSpPr>
          <p:cNvPr id="4" name="C_2#8aa1aa1f6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d466d6656?pid=8aa1aa1f6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同学们，欢迎来到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“校园土地大探索”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之旅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在我们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的校园里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，有许多问题等着大家去解决。</a:t>
            </a:r>
            <a:endParaRPr lang="en-US" altLang="zh-CN" sz="3200" dirty="0"/>
          </a:p>
        </p:txBody>
      </p:sp>
      <p:pic>
        <p:nvPicPr>
          <p:cNvPr id="3" name="QO_3_BD.1_1#a2d4dc67a?htil=1&amp;vop=1&amp;pid=8aa1aa1f6&amp;color=0,0,0&amp;tib=255,255,255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7805" y="2365074"/>
            <a:ext cx="5145465" cy="326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BD.1_2#a2d4dc67a?htil=1&amp;vop=1&amp;pid=8aa1aa1f6&amp;color=0,0,0&amp;bbb=1&amp;hb=1"/>
          <p:cNvSpPr/>
          <p:nvPr/>
        </p:nvSpPr>
        <p:spPr>
          <a:xfrm>
            <a:off x="896112" y="2355929"/>
            <a:ext cx="52760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学校的劳动实践基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地充满了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“数学密码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五年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级的同学们正拿着测量工具，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准备大显身手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如图是学校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劳动实践基地的平面图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_1#b5a278693?vop=1&amp;pid=a2d4dc67a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（1）请你算出它的总面积。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_1#b5a278693?vop=1&amp;pid=a2d4dc67a&amp;color=0,0,0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：它的总面积是1330平方米。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3_1#b5a278693?vop=1&amp;pid=a2d4dc67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_1#2bf2b1fe7?vop=1&amp;pid=a2d4dc67a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（2）基地左侧三角形区域将被用于种植向日葵。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资料显示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每株向日葵需要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30平方分米的空间才能茁壮生长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照这样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，这块三角形土地能种多少株向日葵？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_1#2bf2b1fe7?vop=1&amp;pid=a2d4dc67a&amp;color=0,0,0&amp;bb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30平方分米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平方米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（株）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：这块三角形土地能种700株向日葵。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5_1#2bf2b1fe7?vop=1&amp;pid=a2d4dc67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b="-68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_1#7a1a0e8db?vop=1&amp;pid=8aa1aa1f6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解决了上面问题后，同学们来到另一个种植基地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种植基地被划分为蔬菜种植区与花卉种植区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学们展开了一场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“面积大挑战”。</a:t>
            </a:r>
            <a:endParaRPr lang="en-US" altLang="zh-CN" sz="3200" dirty="0"/>
          </a:p>
        </p:txBody>
      </p:sp>
      <p:pic>
        <p:nvPicPr>
          <p:cNvPr id="3" name="QO_3_BD.6_2#7a1a0e8db?vop=1&amp;pid=8aa1aa1f6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652" y="3232228"/>
            <a:ext cx="6181099" cy="270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_1#6162a45e1?vop=1&amp;pid=7a1a0e8db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（1）蔬菜种植区和花卉种植区谁的面积更大？大多少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通过计算来验证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_1#6162a45e1?vop=1&amp;pid=7a1a0e8db&amp;color=0,0,0&amp;bbb=1"/>
              <p:cNvSpPr/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𝟏𝟏𝟕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：花卉种植区的面积更大，大9平方米。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_1#6162a45e1?vop=1&amp;pid=7a1a0e8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1#284e52026?vop=1&amp;pid=7a1a0e8db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（2）学校计划在上面花卉种植区中划出一块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平方米的三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角形区域种植草莓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。你能设计一种划分方案吗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尝试画图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并计算说明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0_1#284e52026?vop=1&amp;pid=7a1a0e8db&amp;color=0,0,0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划分方案不唯一）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10_1#284e52026?vop=1&amp;pid=7a1a0e8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8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1_1#d728e1be0?vop=1&amp;pid=8aa1aa1f6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“面积大挑战”结束后，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同学们来到了校园的展示区域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（1）班的同学们设计了一块创意标示牌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为了让它更醒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，需要粉刷正反两面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请帮他们计算出需要粉刷的面积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是多少平方分米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1_2#d728e1be0?vop=1&amp;pid=8aa1aa1f6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2674" y="3956128"/>
            <a:ext cx="8269911" cy="198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宽屏</PresentationFormat>
  <Paragraphs>51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2025-06-23T02:32:23Z</dcterms:created>
  <dcterms:modified xsi:type="dcterms:W3CDTF">2025-06-23T02:40:15Z</dcterms:modified>
  <cp:category/>
  <cp:contentStatus/>
</cp:coreProperties>
</file>