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460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17_1#c64f0af18?vop=1&amp;pid=1070d628c&amp;color=0,0,0&amp;bt=1&amp;bbb=1&amp;hb=1"/>
              <p:cNvSpPr/>
              <p:nvPr/>
            </p:nvSpPr>
            <p:spPr>
              <a:xfrm>
                <a:off x="896112" y="900000"/>
                <a:ext cx="10533888" cy="5156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说法不对。因为3.05米是晾衣杆的总长度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两端各预留了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0.15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米，这部分长度并不用于挂孔的间距计算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所以不能直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接用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3.05除以挂孔数量12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应该先算出用于设置挂孔的实际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长度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，再根据挂孔数量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求出间隔数，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进而求出间距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合理即可）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（米）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：每相邻两个挂孔之间的距离是0.25米。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17_1#c64f0af18?vop=1&amp;pid=1070d628c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5156200"/>
              </a:xfrm>
              <a:prstGeom prst="rect">
                <a:avLst/>
              </a:prstGeom>
              <a:blipFill>
                <a:blip r:embed="rId3"/>
                <a:stretch>
                  <a:fillRect l="-2315" r="-2199" b="-30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070d628c.fixed?pid=c37d145dd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数学广角--植树问题</a:t>
            </a:r>
            <a:endParaRPr lang="en-US" altLang="zh-CN" sz="4400" dirty="0"/>
          </a:p>
        </p:txBody>
      </p:sp>
      <p:sp>
        <p:nvSpPr>
          <p:cNvPr id="3" name="C_2_BD#1070d628c.fixed?pid=c37d145dd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线段上的植树问题（2）</a:t>
            </a:r>
            <a:endParaRPr lang="en-US" altLang="zh-CN" sz="1400" dirty="0"/>
          </a:p>
        </p:txBody>
      </p:sp>
      <p:sp>
        <p:nvSpPr>
          <p:cNvPr id="4" name="C_2#1070d628c.fixed?pid=c37d145dd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52edbf4de?vop=1&amp;pid=1070d628c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阅读下面的材料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，回答问题。</a:t>
            </a:r>
            <a:endParaRPr lang="en-US" altLang="zh-CN" sz="3200" dirty="0"/>
          </a:p>
        </p:txBody>
      </p:sp>
      <p:pic>
        <p:nvPicPr>
          <p:cNvPr id="3" name="QO_3_BD.1_1#52edbf4de?vop=1&amp;pid=1070d628c&amp;color=0,0,0&amp;tib=255,255,255&amp;ii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BD.1_2#52edbf4de?vop=1&amp;pid=1070d628c&amp;color=0,0,0&amp;bbb=1&amp;hb=1"/>
              <p:cNvSpPr/>
              <p:nvPr/>
            </p:nvSpPr>
            <p:spPr>
              <a:xfrm>
                <a:off x="896112" y="1607483"/>
                <a:ext cx="10533888" cy="368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五（1）班同学要在长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的道路两旁每隔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栽一棵树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老师问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：“哪名同学能告诉老师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我们需要准备多少棵树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？”笑笑不假思索地说：“122棵。”芳芳认真地说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：“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120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棵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。”淘淘不太确定地说：“118棵。”老师说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：“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你们说得都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有道理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。”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3_BD.1_2#52edbf4de?vop=1&amp;pid=1070d628c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7483"/>
                <a:ext cx="10533888" cy="3683000"/>
              </a:xfrm>
              <a:prstGeom prst="rect">
                <a:avLst/>
              </a:prstGeom>
              <a:blipFill>
                <a:blip r:embed="rId4"/>
                <a:stretch>
                  <a:fillRect l="-2315" r="-3704" b="-41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_1#05cbdb79c?sp=1&amp;vop=1&amp;pid=52edbf4de&amp;color=0,0,0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（1）老师说：“你们说得都有道理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是因为三人的植树方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式不同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笑笑选择的植树方式是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)，芳芳选择的植树方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式是(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淘淘选择的植树方式是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.两端都不栽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B.一端栽—端不栽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.两端都栽</a:t>
            </a:r>
            <a:endParaRPr lang="en-US" altLang="zh-CN" sz="3200" dirty="0"/>
          </a:p>
        </p:txBody>
      </p:sp>
      <p:sp>
        <p:nvSpPr>
          <p:cNvPr id="3" name="QB_4_AN.3_1#05cbdb79c.bracket?vop=1&amp;pid=52edbf4de&amp;color=0,0,0&amp;vpa=1"/>
          <p:cNvSpPr/>
          <p:nvPr/>
        </p:nvSpPr>
        <p:spPr>
          <a:xfrm>
            <a:off x="6714299" y="1641680"/>
            <a:ext cx="5889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4" name="QB_4_AN.4_1#05cbdb79c.bracket?vop=1&amp;pid=52edbf4de&amp;color=0,0,0&amp;vpa=2"/>
          <p:cNvSpPr/>
          <p:nvPr/>
        </p:nvSpPr>
        <p:spPr>
          <a:xfrm>
            <a:off x="1831149" y="2378280"/>
            <a:ext cx="566738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5" name="QB_4_AN.5_1#05cbdb79c.bracket?vop=1&amp;pid=52edbf4de&amp;color=0,0,0&amp;vpa=3"/>
          <p:cNvSpPr/>
          <p:nvPr/>
        </p:nvSpPr>
        <p:spPr>
          <a:xfrm>
            <a:off x="7190549" y="2378280"/>
            <a:ext cx="5889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A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_1#b1cc3b0d7?vop=1&amp;pid=52edbf4de&amp;color=0,0,0&amp;bt=1&amp;bbb=1&amp;hb=1"/>
              <p:cNvSpPr/>
              <p:nvPr/>
            </p:nvSpPr>
            <p:spPr>
              <a:xfrm>
                <a:off x="896112" y="900000"/>
                <a:ext cx="10533888" cy="124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（2）如果按照芳芳所选择的植树方式，那么要在长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的道路一旁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，每隔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栽一棵树，一共需要多少棵树苗？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6_1#b1cc3b0d7?vop=1&amp;pid=52edbf4de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244600"/>
              </a:xfrm>
              <a:prstGeom prst="rect">
                <a:avLst/>
              </a:prstGeom>
              <a:blipFill>
                <a:blip r:embed="rId3"/>
                <a:stretch>
                  <a:fillRect l="-2315" t="-6373" b="-127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7_1#b1cc3b0d7?vop=1&amp;pid=52edbf4de&amp;color=0,0,0&amp;bbb=1"/>
              <p:cNvSpPr/>
              <p:nvPr/>
            </p:nvSpPr>
            <p:spPr>
              <a:xfrm>
                <a:off x="896112" y="2201081"/>
                <a:ext cx="10533888" cy="124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（棵）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：一共需要40棵树苗。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7_1#b1cc3b0d7?vop=1&amp;pid=52edbf4de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01081"/>
                <a:ext cx="10533888" cy="1244600"/>
              </a:xfrm>
              <a:prstGeom prst="rect">
                <a:avLst/>
              </a:prstGeom>
              <a:blipFill>
                <a:blip r:embed="rId4"/>
                <a:stretch>
                  <a:fillRect l="-2315" t="-5882" b="-151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8_1#e2c681a16?vop=1&amp;pid=52edbf4de&amp;color=0,0,0&amp;bbb=1&amp;hb=1"/>
              <p:cNvSpPr/>
              <p:nvPr/>
            </p:nvSpPr>
            <p:spPr>
              <a:xfrm>
                <a:off x="896112" y="3496481"/>
                <a:ext cx="10533888" cy="124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（3）如果按照淘淘所选择的植树方式，那么要在长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的道路两旁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，每隔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栽一棵树，一共需要多少棵树苗？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8_1#e2c681a16?vop=1&amp;pid=52edbf4de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96481"/>
                <a:ext cx="10533888" cy="1244600"/>
              </a:xfrm>
              <a:prstGeom prst="rect">
                <a:avLst/>
              </a:prstGeom>
              <a:blipFill>
                <a:blip r:embed="rId5"/>
                <a:stretch>
                  <a:fillRect l="-2315" t="-6373" b="-127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9_1#e2c681a16?vop=1&amp;pid=52edbf4de&amp;color=0,0,0&amp;bbb=1"/>
              <p:cNvSpPr/>
              <p:nvPr/>
            </p:nvSpPr>
            <p:spPr>
              <a:xfrm>
                <a:off x="896112" y="4791880"/>
                <a:ext cx="10533888" cy="124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（棵）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：一共需要78棵树苗。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9_1#e2c681a16?vop=1&amp;pid=52edbf4de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91880"/>
                <a:ext cx="10533888" cy="1244600"/>
              </a:xfrm>
              <a:prstGeom prst="rect">
                <a:avLst/>
              </a:prstGeom>
              <a:blipFill>
                <a:blip r:embed="rId6"/>
                <a:stretch>
                  <a:fillRect l="-2315" t="-5882" b="-151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0_1#179877bb4?vop=1&amp;pid=1070d628c&amp;color=0,0,0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一根木头长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，要把它平均锯成5段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锯完一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共用了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32分钟，平均锯一次需要多长时间？（教材P107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题变式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10_1#179877bb4?vop=1&amp;pid=1070d628c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>
                <a:blip r:embed="rId3"/>
                <a:stretch>
                  <a:fillRect l="-2315" r="-1620" b="-58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10_1#179877bb4?vop=1&amp;pid=1070d628c&amp;color=0,0,0&amp;tib=255,255,255&amp;iip=2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11_1#179877bb4?vop=1&amp;pid=1070d628c&amp;color=0,0,0&amp;bbb=1"/>
              <p:cNvSpPr/>
              <p:nvPr/>
            </p:nvSpPr>
            <p:spPr>
              <a:xfrm>
                <a:off x="896112" y="3157137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（分）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：平均锯一次需要8分钟。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11_1#179877bb4?vop=1&amp;pid=1070d628c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7137"/>
                <a:ext cx="10533888" cy="1473200"/>
              </a:xfrm>
              <a:prstGeom prst="rect">
                <a:avLst/>
              </a:prstGeom>
              <a:blipFill>
                <a:blip r:embed="rId5"/>
                <a:stretch>
                  <a:fillRect l="-2315" b="-99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2_1#7ad0cf061?vop=1&amp;pid=1070d628c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气象站从凌晨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2：00起，每隔4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小时测量一次气温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全天共测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6次，那么第5次测量的时间是下午几时？</a:t>
            </a:r>
            <a:endParaRPr lang="en-US" altLang="zh-CN" sz="3200" dirty="0"/>
          </a:p>
        </p:txBody>
      </p:sp>
      <p:pic>
        <p:nvPicPr>
          <p:cNvPr id="3" name="QO_3_BD.12_1#7ad0cf061?vop=1&amp;pid=1070d628c&amp;color=0,0,0&amp;tib=255,255,255&amp;iip=3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13_1#7ad0cf061?vop=1&amp;pid=1070d628c&amp;color=0,0,0&amp;bbb=1"/>
              <p:cNvSpPr/>
              <p:nvPr/>
            </p:nvSpPr>
            <p:spPr>
              <a:xfrm>
                <a:off x="896112" y="2433237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（时）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2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𝟏𝟔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18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时是下午6时。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：第5次测量的时间是下午6时。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13_1#7ad0cf061?vop=1&amp;pid=1070d628c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33237"/>
                <a:ext cx="10533888" cy="2946400"/>
              </a:xfrm>
              <a:prstGeom prst="rect">
                <a:avLst/>
              </a:prstGeom>
              <a:blipFill>
                <a:blip r:embed="rId4"/>
                <a:stretch>
                  <a:fillRect l="-2315" b="-53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4_1#6e9c488b3?vop=1&amp;pid=1070d628c&amp;color=0,0,0&amp;bt=1&amp;bbb=1&amp;hb=1"/>
          <p:cNvSpPr/>
          <p:nvPr/>
        </p:nvSpPr>
        <p:spPr>
          <a:xfrm>
            <a:off x="896112" y="900000"/>
            <a:ext cx="10533888" cy="2171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警察在全长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1000米的街道一侧，每隔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米贴一张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国家反诈中心”宣传画（两端都不贴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后来发现间隔有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，就改成每隔40米贴一张，现在要多贴多少张？</a:t>
            </a:r>
            <a:endParaRPr lang="en-US" altLang="zh-CN" sz="3200" dirty="0"/>
          </a:p>
        </p:txBody>
      </p:sp>
      <p:pic>
        <p:nvPicPr>
          <p:cNvPr id="3" name="QO_3_BD.14_1#6e9c488b3?vop=1&amp;pid=1070d628c&amp;color=0,0,0&amp;tib=255,255,255&amp;iip=4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168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15_1#6e9c488b3?vop=1&amp;pid=1070d628c&amp;color=0,0,0&amp;bbb=1"/>
              <p:cNvSpPr/>
              <p:nvPr/>
            </p:nvSpPr>
            <p:spPr>
              <a:xfrm>
                <a:off x="896112" y="3131737"/>
                <a:ext cx="10533888" cy="289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（张）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（张）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（张）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：现在要多贴5张。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15_1#6e9c488b3?vop=1&amp;pid=1070d628c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31737"/>
                <a:ext cx="10533888" cy="2895600"/>
              </a:xfrm>
              <a:prstGeom prst="rect">
                <a:avLst/>
              </a:prstGeom>
              <a:blipFill>
                <a:blip r:embed="rId4"/>
                <a:stretch>
                  <a:fillRect l="-2315" t="-211" b="-52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6_1#c64f0af18?vop=1&amp;pid=1070d628c&amp;color=0,0,0&amp;bt=1&amp;bbb=1&amp;hb=1"/>
              <p:cNvSpPr/>
              <p:nvPr/>
            </p:nvSpPr>
            <p:spPr>
              <a:xfrm>
                <a:off x="896112" y="978041"/>
                <a:ext cx="10533888" cy="3505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新考向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探究说理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一款晾衣杆总长度为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3.05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米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两端各预留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0.15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米（如图所示），在中间部分设计了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3200" b="1" i="0" smtClean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个均匀分布的挂孔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现在有人认为每相邻两个挂孔之间的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距离是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（米），这种说法对吗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请说明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理由并求出正确的每相邻两个挂孔之间的距离。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挂孔宽度忽略不计）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16_1#c64f0af18?vop=1&amp;pid=1070d628c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78041"/>
                <a:ext cx="10533888" cy="3505200"/>
              </a:xfrm>
              <a:prstGeom prst="rect">
                <a:avLst/>
              </a:prstGeom>
              <a:blipFill>
                <a:blip r:embed="rId3"/>
                <a:stretch>
                  <a:fillRect l="-2315" t="-2957" r="-3472" b="-4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16_1#c64f0af18?vop=1&amp;pid=1070d628c&amp;color=0,0,0&amp;tib=255,255,255&amp;iip=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6_2#c64f0af18?vop=1&amp;pid=1070d628c&amp;color=0,0,0&amp;tib=255,255,255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9450" y="4596524"/>
            <a:ext cx="6005501" cy="15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</Words>
  <Application>Microsoft Office PowerPoint</Application>
  <PresentationFormat>宽屏</PresentationFormat>
  <Paragraphs>67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2025-06-23T02:03:05Z</dcterms:created>
  <dcterms:modified xsi:type="dcterms:W3CDTF">2025-06-23T02:08:54Z</dcterms:modified>
  <cp:category/>
  <cp:contentStatus/>
</cp:coreProperties>
</file>