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9_1#af05a6e99?vop=1&amp;pid=a460d2044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两架天平已平衡，要使第（3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架天平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平衡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右边需要放几个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9_1#af05a6e99?vop=1&amp;pid=a460d204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71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9_1#af05a6e99?vop=1&amp;pid=a460d2044&amp;color=0,0,0&amp;tib=255,255,255&amp;iip=8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9_1#af05a6e99?vop=1&amp;pid=a460d2044&amp;color=0,0,0&amp;tib=255,255,255&amp;iip=9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2308" y="1819656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BD.29_2#af05a6e99?vop=1&amp;pid=a460d2044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1586" y="2489200"/>
            <a:ext cx="7082940" cy="358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30_1#af05a6e99?vop=1&amp;pid=a460d2044&amp;color=0,0,0&amp;vtp=1&amp;bt=1&amp;bbb=1&amp;hb=1"/>
              <p:cNvSpPr/>
              <p:nvPr/>
            </p:nvSpPr>
            <p:spPr>
              <a:xfrm>
                <a:off x="896112" y="900000"/>
                <a:ext cx="10533888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由第一架天平可知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，由此可得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由第二架天平可得5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30_1#af05a6e99?vop=1&amp;pid=a460d204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397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r="-187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30_1#af05a6e99?vop=1&amp;pid=a460d2044&amp;color=0,0,0&amp;tib=255,255,255&amp;iip=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8089" y="1092945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AN.30_1#af05a6e99?vop=1&amp;pid=a460d2044&amp;color=0,0,0&amp;tib=255,255,255&amp;iip=1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3421" y="1111233"/>
            <a:ext cx="265176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AN.30_1#af05a6e99?vop=1&amp;pid=a460d2044&amp;color=0,0,0&amp;tib=255,255,255&amp;iip=1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386" y="1070085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4_AN.30_1#af05a6e99?vop=1&amp;pid=a460d2044&amp;color=0,0,0&amp;tib=255,255,255&amp;iip=1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2371" y="1111233"/>
            <a:ext cx="265176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4_AN.30_1#af05a6e99?vop=1&amp;pid=a460d2044&amp;color=0,0,0&amp;tib=255,255,255&amp;iip=1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7905" y="1092945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O_4_AN.30_1#af05a6e99?vop=1&amp;pid=a460d2044&amp;color=0,0,0&amp;tib=255,255,255&amp;iip=1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1116" y="1070085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O_4_AN.30_1#af05a6e99?vop=1&amp;pid=a460d2044&amp;color=0,0,0&amp;tib=255,255,255&amp;iip=1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102" y="1780587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0" name="QO_4_AN.30_1#af05a6e99?vop=1&amp;pid=a460d2044&amp;color=0,0,0&amp;tib=255,255,255&amp;iip=17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434" y="1798875"/>
            <a:ext cx="265176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O_4_AN.30_2#af05a6e99?vop=1&amp;pid=a460d2044&amp;color=0,0,0&amp;vtp=1&amp;bbb=1"/>
              <p:cNvSpPr/>
              <p:nvPr/>
            </p:nvSpPr>
            <p:spPr>
              <a:xfrm>
                <a:off x="896112" y="2340780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代入5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1" name="QO_4_AN.30_2#af05a6e99?vop=1&amp;pid=a460d20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40780"/>
                <a:ext cx="10533888" cy="673100"/>
              </a:xfrm>
              <a:prstGeom prst="rect">
                <a:avLst/>
              </a:prstGeom>
              <a:blipFill rotWithShape="1">
                <a:blip r:embed="rId5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QO_4_AN.30_2#af05a6e99?vop=1&amp;pid=a460d2044&amp;color=0,0,0&amp;tib=255,255,255&amp;iip=1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4418" y="2552013"/>
            <a:ext cx="265176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3" name="QO_4_AN.30_2#af05a6e99?vop=1&amp;pid=a460d2044&amp;color=0,0,0&amp;tib=255,255,255&amp;iip=19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9952" y="2533725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4" name="QO_4_AN.30_2#af05a6e99?vop=1&amp;pid=a460d2044&amp;color=0,0,0&amp;tib=255,255,255&amp;iip=2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162" y="2510865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5" name="QO_4_AN.30_2#af05a6e99?vop=1&amp;pid=a460d2044&amp;color=0,0,0&amp;tib=255,255,255&amp;iip=2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2957" y="2533725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6" name="QO_4_AN.30_2#af05a6e99?vop=1&amp;pid=a460d2044&amp;color=0,0,0&amp;tib=255,255,255&amp;iip=2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8288" y="2552013"/>
            <a:ext cx="265176" cy="26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QO_4_AN.30_3#af05a6e99?vop=1&amp;pid=a460d2044&amp;color=0,0,0&amp;vtp=1&amp;bbb=1"/>
              <p:cNvSpPr/>
              <p:nvPr/>
            </p:nvSpPr>
            <p:spPr>
              <a:xfrm>
                <a:off x="896112" y="3006704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7" name="QO_4_AN.30_3#af05a6e99?vop=1&amp;pid=a460d20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06704"/>
                <a:ext cx="10533888" cy="673100"/>
              </a:xfrm>
              <a:prstGeom prst="rect">
                <a:avLst/>
              </a:prstGeom>
              <a:blipFill rotWithShape="1">
                <a:blip r:embed="rId6"/>
                <a:stretch>
                  <a:fillRect l="-1" t="-91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QO_4_AN.30_3#af05a6e99?vop=1&amp;pid=a460d2044&amp;color=0,0,0&amp;tib=255,255,255&amp;iip=2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202" y="3199649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19" name="QO_4_AN.30_3#af05a6e99?vop=1&amp;pid=a460d2044&amp;color=0,0,0&amp;tib=255,255,255&amp;iip=2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6093" y="3199649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0" name="QO_4_AN.30_3#af05a6e99?vop=1&amp;pid=a460d2044&amp;color=0,0,0&amp;tib=255,255,255&amp;iip=2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9303" y="3176789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1" name="QO_4_AN.30_4#af05a6e99?vop=1&amp;pid=a460d2044&amp;color=0,0,0&amp;vtp=1&amp;bbb=1"/>
              <p:cNvSpPr/>
              <p:nvPr/>
            </p:nvSpPr>
            <p:spPr>
              <a:xfrm>
                <a:off x="896112" y="3672628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1" name="QO_4_AN.30_4#af05a6e99?vop=1&amp;pid=a460d20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72628"/>
                <a:ext cx="10533888" cy="647700"/>
              </a:xfrm>
              <a:prstGeom prst="rect">
                <a:avLst/>
              </a:prstGeom>
              <a:blipFill rotWithShape="1">
                <a:blip r:embed="rId7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QO_4_AN.30_4#af05a6e99?vop=1&amp;pid=a460d2044&amp;color=0,0,0&amp;tib=255,255,255&amp;iip=2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5889" y="3857636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3" name="QO_4_AN.30_4#af05a6e99?vop=1&amp;pid=a460d2044&amp;color=0,0,0&amp;tib=255,255,255&amp;iip=27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7793" y="3857636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4" name="QO_4_AN.30_4#af05a6e99?vop=1&amp;pid=a460d2044&amp;color=0,0,0&amp;tib=255,255,255&amp;iip=28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6224" y="3834776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25" name="QO_4_AN.30_4#af05a6e99?vop=1&amp;pid=a460d2044&amp;color=0,0,0&amp;tib=255,255,255&amp;iip=29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002" y="4498541"/>
            <a:ext cx="32918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6" name="QO_4_AN.30_5#af05a6e99?vop=1&amp;pid=a460d2044&amp;color=0,0,0&amp;vtp=1&amp;bbb=1"/>
              <p:cNvSpPr/>
              <p:nvPr/>
            </p:nvSpPr>
            <p:spPr>
              <a:xfrm>
                <a:off x="896112" y="4313533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6" name="QO_4_AN.30_5#af05a6e99?vop=1&amp;pid=a460d20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13533"/>
                <a:ext cx="10533888" cy="647700"/>
              </a:xfrm>
              <a:prstGeom prst="rect">
                <a:avLst/>
              </a:prstGeom>
              <a:blipFill rotWithShape="1">
                <a:blip r:embed="rId8"/>
                <a:stretch>
                  <a:fillRect l="-1" t="-95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QO_4_AN.30_5#af05a6e99?vop=1&amp;pid=a460d2044&amp;color=0,0,0&amp;tib=255,255,255&amp;iip=3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4336" y="4475681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28" name="QO_4_AN.30_6#af05a6e99?vop=1&amp;pid=a460d2044&amp;color=0,0,0&amp;vtp=1&amp;bbb=1"/>
          <p:cNvSpPr/>
          <p:nvPr/>
        </p:nvSpPr>
        <p:spPr>
          <a:xfrm>
            <a:off x="896112" y="4956885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答：右边需要放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29" name="QO_4_AN.30_6#af05a6e99?vop=1&amp;pid=a460d2044&amp;color=0,0,0&amp;tib=255,255,255&amp;iip=3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533" y="5126970"/>
            <a:ext cx="347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11" grpId="0" animBg="1" build="p"/>
      <p:bldP spid="17" grpId="0" animBg="1" build="p"/>
      <p:bldP spid="21" grpId="0" animBg="1" build="p"/>
      <p:bldP spid="26" grpId="0" animBg="1" build="p"/>
      <p:bldP spid="28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460d2044.fixed?pid=20d485a8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a460d2044.fixed?pid=20d485a8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等式的性质</a:t>
            </a:r>
            <a:endParaRPr lang="en-US" altLang="zh-CN" sz="1400" dirty="0"/>
          </a:p>
        </p:txBody>
      </p:sp>
      <p:sp>
        <p:nvSpPr>
          <p:cNvPr id="4" name="C_3#a460d2044.fixed?pid=20d485a8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b1c214b1a?vop=1&amp;pid=a460d2044&amp;color=0,0,0&amp;vtp=1&amp;bt=1&amp;bbb=1"/>
          <p:cNvSpPr/>
          <p:nvPr/>
        </p:nvSpPr>
        <p:spPr>
          <a:xfrm>
            <a:off x="896112" y="896113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_1#b1c214b1a?vop=1&amp;pid=a460d2044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8633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2_1#a47c4cebd?sp=1&amp;vop=1&amp;pid=b1c214b1a&amp;color=0,0,0&amp;vtp=1&amp;bbb=1"/>
          <p:cNvSpPr/>
          <p:nvPr/>
        </p:nvSpPr>
        <p:spPr>
          <a:xfrm>
            <a:off x="896112" y="1537555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（1）看图填空，使天平平衡。</a:t>
            </a:r>
            <a:endParaRPr lang="en-US" altLang="zh-CN" sz="3200" dirty="0"/>
          </a:p>
        </p:txBody>
      </p:sp>
      <p:pic>
        <p:nvPicPr>
          <p:cNvPr id="5" name="QB_5_BD.2_2#a47c4cebd?vop=1&amp;pid=b1c214b1a&amp;color=0,0,0&amp;tib=255,255,255&amp;vip=1#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2241804"/>
            <a:ext cx="6044184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5_WB.3_1#a47c4cebd.white_block?vop=1&amp;pid=b1c214b1a&amp;color=0,0,0&amp;vpa=1&amp;vtp=1"/>
          <p:cNvSpPr/>
          <p:nvPr/>
        </p:nvSpPr>
        <p:spPr>
          <a:xfrm>
            <a:off x="3319272" y="4418076"/>
            <a:ext cx="402336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B_5_WB.4_1#a47c4cebd.white_block?vop=1&amp;pid=b1c214b1a&amp;color=0,0,0&amp;vpa=2&amp;vtp=1"/>
          <p:cNvSpPr/>
          <p:nvPr/>
        </p:nvSpPr>
        <p:spPr>
          <a:xfrm>
            <a:off x="8494776" y="4235196"/>
            <a:ext cx="448056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5_1#a47c4cebd?vop=1&amp;pid=b1c214b1a&amp;color=0,0,0&amp;vtp=1&amp;bt=1&amp;bbb=1&amp;hb=1"/>
              <p:cNvSpPr/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小结：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等式的性质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1：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等式两边加上或减去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)，左右两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边仍然(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相等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等式的性质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2：等式两边乘同一个数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或除以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左右两边仍然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5_1#a47c4cebd?vop=1&amp;pid=b1c214b1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6_1#a47c4cebd.bracket?vop=1&amp;pid=b1c214b1a&amp;color=0,0,0&amp;vpa=3&amp;vtp=1&amp;bbb=1"/>
          <p:cNvSpPr/>
          <p:nvPr/>
        </p:nvSpPr>
        <p:spPr>
          <a:xfrm>
            <a:off x="7376288" y="1637792"/>
            <a:ext cx="192722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同一个数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QB_5_AN.7_1#a47c4cebd.bracket?vop=1&amp;pid=b1c214b1a&amp;color=0,0,0&amp;vpa=4&amp;vtp=1&amp;bbb=1"/>
          <p:cNvSpPr/>
          <p:nvPr/>
        </p:nvSpPr>
        <p:spPr>
          <a:xfrm>
            <a:off x="2277238" y="2374392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相等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5_AN.8_1#a47c4cebd.bracket?vop=1&amp;pid=b1c214b1a&amp;color=0,0,0&amp;vpa=5&amp;vtp=1&amp;bbb=1"/>
          <p:cNvSpPr/>
          <p:nvPr/>
        </p:nvSpPr>
        <p:spPr>
          <a:xfrm>
            <a:off x="1053274" y="3847592"/>
            <a:ext cx="33543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同一个不为0的数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5_AN.9_1#a47c4cebd.bracket?vop=1&amp;pid=b1c214b1a&amp;color=0,0,0&amp;vpa=6&amp;vtp=1&amp;bbb=1"/>
          <p:cNvSpPr/>
          <p:nvPr/>
        </p:nvSpPr>
        <p:spPr>
          <a:xfrm>
            <a:off x="7660449" y="3847592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相等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10_1#3de040b98?vop=1&amp;pid=b1c214b1a&amp;color=0,0,0&amp;vtp=1&amp;bbb=1&amp;hb=1"/>
              <p:cNvSpPr/>
              <p:nvPr/>
            </p:nvSpPr>
            <p:spPr>
              <a:xfrm>
                <a:off x="896112" y="46203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◯=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◯÷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10_1#3de040b98?vop=1&amp;pid=b1c214b1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2035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r="-376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11_1#3de040b98.bracket?vop=1&amp;pid=b1c214b1a&amp;color=0,0,0&amp;vpa=7&amp;vtp=1"/>
          <p:cNvSpPr/>
          <p:nvPr/>
        </p:nvSpPr>
        <p:spPr>
          <a:xfrm>
            <a:off x="7246303" y="4625433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12_1#3de040b98.bracket?vop=1&amp;pid=b1c214b1a&amp;color=0,0,0&amp;vpa=8&amp;vtp=1&amp;bbb=1"/>
              <p:cNvSpPr/>
              <p:nvPr/>
            </p:nvSpPr>
            <p:spPr>
              <a:xfrm>
                <a:off x="3524821" y="5538279"/>
                <a:ext cx="127120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12_1#3de040b98.bracket?vop=1&amp;pid=b1c214b1a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821" y="5538279"/>
                <a:ext cx="1271207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45" t="-87" r="40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5_AN.13_1#3de040b98.bracket?vop=1&amp;pid=b1c214b1a&amp;color=0,0,0&amp;vpa=9&amp;vtp=1"/>
          <p:cNvSpPr/>
          <p:nvPr/>
        </p:nvSpPr>
        <p:spPr>
          <a:xfrm>
            <a:off x="5666360" y="5362033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8" grpId="0" animBg="1" build="p"/>
      <p:bldP spid="9" grpId="0" animBg="1" build="p"/>
      <p:bldP spid="10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4_1#8c2b1d52a?vop=1&amp;pid=a460d2044&amp;color=0,0,0&amp;vtp=1&amp;bt=1&amp;bbb=1"/>
          <p:cNvSpPr/>
          <p:nvPr/>
        </p:nvSpPr>
        <p:spPr>
          <a:xfrm>
            <a:off x="896112" y="896112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将正确答案的序号填在括号里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4_1#8c2b1d52a?vop=1&amp;pid=a460d2044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54659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5_1#cc2bb27c4?vop=1&amp;pid=8c2b1d52a&amp;color=0,0,0&amp;vtp=1&amp;bbb=1&amp;hb=1"/>
              <p:cNvSpPr/>
              <p:nvPr/>
            </p:nvSpPr>
            <p:spPr>
              <a:xfrm>
                <a:off x="896112" y="1602579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均不为0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，根据等式的性质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下面等式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不成立的是(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5_BD.15_1#cc2bb27c4?vop=1&amp;pid=8c2b1d52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2579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33" r="-916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6_1#cc2bb27c4.bracket?vop=1&amp;pid=8c2b1d52a&amp;color=0,0,0&amp;vpa=10&amp;vtp=1"/>
          <p:cNvSpPr/>
          <p:nvPr/>
        </p:nvSpPr>
        <p:spPr>
          <a:xfrm>
            <a:off x="3258312" y="2333464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15_2#cc2bb27c4.choices?vop=1&amp;pid=8c2b1d52a&amp;color=0,0,0&amp;vtp=1&amp;bbb=1"/>
              <p:cNvSpPr/>
              <p:nvPr/>
            </p:nvSpPr>
            <p:spPr>
              <a:xfrm>
                <a:off x="896112" y="3101179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5_BD.15_2#cc2bb27c4.choices?vop=1&amp;pid=8c2b1d5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01179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3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BD.17_1#6f82b4ee4?vop=1&amp;pid=8c2b1d52a&amp;color=0,0,0&amp;vtp=1&amp;bbb=1"/>
              <p:cNvSpPr/>
              <p:nvPr/>
            </p:nvSpPr>
            <p:spPr>
              <a:xfrm>
                <a:off x="896112" y="4599779"/>
                <a:ext cx="10533888" cy="711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比较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C_5_BD.17_1#6f82b4ee4?vop=1&amp;pid=8c2b1d5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99779"/>
                <a:ext cx="10533888" cy="711200"/>
              </a:xfrm>
              <a:prstGeom prst="rect">
                <a:avLst/>
              </a:prstGeom>
              <a:blipFill rotWithShape="1">
                <a:blip r:embed="rId4"/>
                <a:stretch>
                  <a:fillRect l="-1" t="-67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5_AN.18_1#6f82b4ee4.bracket?vop=1&amp;pid=8c2b1d52a&amp;color=0,0,0&amp;vpa=11&amp;vtp=1"/>
          <p:cNvSpPr/>
          <p:nvPr/>
        </p:nvSpPr>
        <p:spPr>
          <a:xfrm>
            <a:off x="9031669" y="4599779"/>
            <a:ext cx="588963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C_5_BD.17_2#6f82b4ee4.choices?vop=1&amp;pid=8c2b1d52a&amp;color=0,0,0&amp;vtp=1&amp;bbb=1"/>
              <p:cNvSpPr/>
              <p:nvPr/>
            </p:nvSpPr>
            <p:spPr>
              <a:xfrm>
                <a:off x="896112" y="5303105"/>
                <a:ext cx="10533888" cy="711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50795" algn="l"/>
                    <a:tab pos="5063490" algn="l"/>
                    <a:tab pos="760158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无法比较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9" name="QC_5_BD.17_2#6f82b4ee4.choices?vop=1&amp;pid=8c2b1d5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303105"/>
                <a:ext cx="10533888" cy="711200"/>
              </a:xfrm>
              <a:prstGeom prst="rect">
                <a:avLst/>
              </a:prstGeom>
              <a:blipFill rotWithShape="1">
                <a:blip r:embed="rId5"/>
                <a:stretch>
                  <a:fillRect l="-1" t="-3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9_1#ff74f6088?vop=1&amp;pid=a460d2044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，填一填。</a:t>
            </a:r>
            <a:endParaRPr lang="en-US" altLang="zh-CN" sz="3200" dirty="0"/>
          </a:p>
        </p:txBody>
      </p:sp>
      <p:pic>
        <p:nvPicPr>
          <p:cNvPr id="3" name="QO_4_BD.19_1#ff74f6088?vop=1&amp;pid=a460d2044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20_1#e3dae33c8?vop=1&amp;pid=ff74f6088&amp;color=0,0,0&amp;vtp=1&amp;bbb=1"/>
          <p:cNvSpPr/>
          <p:nvPr/>
        </p:nvSpPr>
        <p:spPr>
          <a:xfrm>
            <a:off x="896112" y="1549146"/>
            <a:ext cx="10533888" cy="416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2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183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O_5_BD.20_1#e3dae33c8?vop=1&amp;pid=ff74f6088&amp;color=0,0,0&amp;tib=255,255,255&amp;iip=4&amp;vip=12#1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3607" y="2047494"/>
            <a:ext cx="5221224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O_5_WB.21_1#e3dae33c8.white_block?vop=1&amp;pid=ff74f6088&amp;color=0,0,0&amp;vpa=12&amp;vtp=1"/>
          <p:cNvSpPr/>
          <p:nvPr/>
        </p:nvSpPr>
        <p:spPr>
          <a:xfrm>
            <a:off x="5198015" y="4818126"/>
            <a:ext cx="384048" cy="4480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2_1#00aa5b6ac?vop=1&amp;pid=ff74f6088&amp;color=0,0,0&amp;vtp=1&amp;bt=1&amp;bbb=1"/>
          <p:cNvSpPr/>
          <p:nvPr/>
        </p:nvSpPr>
        <p:spPr>
          <a:xfrm>
            <a:off x="896112" y="896112"/>
            <a:ext cx="10533888" cy="4699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06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5_BD.22_1#00aa5b6ac?vop=1&amp;pid=ff74f6088&amp;color=0,0,0&amp;tib=255,255,255&amp;iip=5&amp;vip=13#1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4463" y="1463040"/>
            <a:ext cx="6382512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WB.23_1#00aa5b6ac.white_block?vop=1&amp;pid=ff74f6088&amp;color=0,0,0&amp;vpa=13&amp;vtp=1"/>
          <p:cNvSpPr/>
          <p:nvPr/>
        </p:nvSpPr>
        <p:spPr>
          <a:xfrm>
            <a:off x="5746655" y="4672584"/>
            <a:ext cx="502920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4_1#9d139e878?vop=1&amp;pid=a460d2044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+◯+◯=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◯÷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在下面写出思考过程。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24_1#9d139e878?vop=1&amp;pid=a460d204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222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24_1#9d139e878?vop=1&amp;pid=a460d2044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AN.25_1#9d139e878.bracket?vop=1&amp;pid=a460d2044&amp;color=0,0,0&amp;vpa=14&amp;vtp=1"/>
          <p:cNvSpPr/>
          <p:nvPr/>
        </p:nvSpPr>
        <p:spPr>
          <a:xfrm>
            <a:off x="1256474" y="16377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26_1#9d139e878?vop=1&amp;pid=a460d2044&amp;color=0,0,0&amp;vtp=1&amp;bbb=1"/>
              <p:cNvSpPr/>
              <p:nvPr/>
            </p:nvSpPr>
            <p:spPr>
              <a:xfrm>
                <a:off x="895985" y="2423160"/>
                <a:ext cx="4002405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◯÷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◯÷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☆×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◯=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AN.26_1#9d139e878?vop=1&amp;pid=a460d20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85" y="2423160"/>
                <a:ext cx="4002405" cy="3683000"/>
              </a:xfrm>
              <a:prstGeom prst="rect">
                <a:avLst/>
              </a:prstGeom>
              <a:blipFill rotWithShape="1">
                <a:blip r:embed="rId3"/>
                <a:stretch>
                  <a:fillRect r="-16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6_1#9d139e878?vop=1&amp;pid=a460d2044&amp;color=0,0,0&amp;vtp=1&amp;bbb=1"/>
              <p:cNvSpPr/>
              <p:nvPr/>
            </p:nvSpPr>
            <p:spPr>
              <a:xfrm>
                <a:off x="6435090" y="2369185"/>
                <a:ext cx="4756785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+◯+◯=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B_4_AN.26_1#9d139e878?vop=1&amp;pid=a460d204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5090" y="2369185"/>
                <a:ext cx="4756785" cy="3683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7_1#bdcc010a1?vop=1&amp;pid=a460d2044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要保持天平平衡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右边托盘可以添加下面什么物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？（画图或用文字表达）</a:t>
            </a:r>
            <a:endParaRPr lang="en-US" altLang="zh-CN" sz="3200" dirty="0"/>
          </a:p>
        </p:txBody>
      </p:sp>
      <p:pic>
        <p:nvPicPr>
          <p:cNvPr id="3" name="QO_4_BD.27_1#bdcc010a1?vop=1&amp;pid=a460d2044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7_2#bdcc010a1?vop=1&amp;pid=a460d204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9696" y="2489200"/>
            <a:ext cx="805586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AN.28_1#bdcc010a1?vop=1&amp;pid=a460d2044&amp;color=0,0,0&amp;vtp=1&amp;bbb=1"/>
          <p:cNvSpPr/>
          <p:nvPr/>
        </p:nvSpPr>
        <p:spPr>
          <a:xfrm>
            <a:off x="896112" y="44069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2个圆柱或2个长方体或1个圆柱和1个长方体。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</Words>
  <Application>WPS 演示</Application>
  <PresentationFormat>宽屏</PresentationFormat>
  <Paragraphs>91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2025-06-23T04:11:00Z</dcterms:created>
  <dcterms:modified xsi:type="dcterms:W3CDTF">2025-06-26T05:45:54Z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9384BCF0AC5B4DCE89AF655ADAE8A6FD_12</vt:lpwstr>
  </property>
  <property fmtid="{D5CDD505-2E9C-101B-9397-08002B2CF9AE}" pid="3" name="KSOProductBuildVer">
    <vt:lpwstr>2052-12.1.0.21541</vt:lpwstr>
  </property>
</Properties>
</file>