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526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832a42c8.fixed?pid=c37d145dd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数学广角--植树问题</a:t>
            </a:r>
            <a:endParaRPr lang="en-US" altLang="zh-CN" sz="4400" dirty="0"/>
          </a:p>
        </p:txBody>
      </p:sp>
      <p:sp>
        <p:nvSpPr>
          <p:cNvPr id="3" name="C_2_BD#6832a42c8.fixed?pid=c37d145dd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阶段综合复习十一</a:t>
            </a:r>
            <a:endParaRPr lang="en-US" altLang="zh-CN" sz="1400" dirty="0"/>
          </a:p>
        </p:txBody>
      </p:sp>
      <p:sp>
        <p:nvSpPr>
          <p:cNvPr id="4" name="C_2#6832a42c8.fixed?pid=c37d145dd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e0191da83?pid=6832a42c8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同学们，学校正在开展一系列的校园建设活动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个过程中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，会遇到各种各样有趣的数学问题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需要大家运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用所学知识来解决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。让我们一起化身校园建设小能手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启这场充满挑战的数学之旅吧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7e40fef21?vop=1&amp;pid=6832a42c8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为了打造“四季如画”的校园风景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学校决定在主干道两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侧种松树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（两端都种）。通过测量和规划最终决定种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棵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松树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，且每相邻两棵松树间隔6米。同学们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这条主干道的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总长度是多少米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2_1#7e40fef21?vop=1&amp;pid=6832a42c8&amp;color=0,0,0&amp;bbb=1"/>
              <p:cNvSpPr/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（棵）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（个）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：这条主干道的总长度是150米。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2_1#7e40fef21?vop=1&amp;pid=6832a42c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r="-4630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_1#71a901908?vop=1&amp;pid=6832a42c8&amp;color=0,0,0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为了让同学们有更舒适的休闲空间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学校要在校园内一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100米的小路一侧放置休闲长椅（两端不放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共计划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在这条小路上放置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19把长椅，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而且为了使长椅分布均匀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相邻两把长椅的间距必须相等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。同学们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快帮后勤老师算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算这个间距是多少米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？（长椅宽度忽略不计）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4_1#71a901908?vop=1&amp;pid=6832a42c8&amp;color=0,0,0&amp;bbb=1"/>
              <p:cNvSpPr/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：这个间距是5米。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4_1#71a901908?vop=1&amp;pid=6832a42c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_1#cf0c3bd8e?vop=1&amp;pid=6832a42c8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为了美化校园中心的圆形花坛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学校计划在花坛四周每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6米栽一株牡丹花，并在相邻两株牡丹花之间种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株月季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。已知花坛的周长是120米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那么最终需要种多少株牡丹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花和月季花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6_1#cf0c3bd8e?vop=1&amp;pid=6832a42c8&amp;color=0,0,0&amp;bbb=1"/>
              <p:cNvSpPr/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（株）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（株）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：最终需要种20株牡丹花，40株月季花。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6_1#cf0c3bd8e?vop=1&amp;pid=6832a42c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7_1#82c113476?vop=1&amp;pid=6832a42c8&amp;color=0,0,0&amp;bt=1&amp;bbb=1&amp;hb=1"/>
              <p:cNvSpPr/>
              <p:nvPr/>
            </p:nvSpPr>
            <p:spPr>
              <a:xfrm>
                <a:off x="896112" y="900000"/>
                <a:ext cx="10533888" cy="304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为了合理规划校园内的绿化区域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学校决定给一块长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、宽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的长方形地四周打上木桩以便后期安装绿植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围栏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。但因为四个角要安装景观小品，所以不再打桩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已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知每相邻两根木桩之间的间隔均为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一共需要多少根木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桩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？下面是月月的做法，她算得对吗？说明理由并作答。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7_1#82c113476?vop=1&amp;pid=6832a42c8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048000"/>
              </a:xfrm>
              <a:prstGeom prst="rect">
                <a:avLst/>
              </a:prstGeom>
              <a:blipFill>
                <a:blip r:embed="rId3"/>
                <a:stretch>
                  <a:fillRect l="-2315" t="-3000" r="-1736" b="-52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7_2#82c113476?vop=1&amp;pid=6832a42c8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9576" y="4083128"/>
            <a:ext cx="997610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8_1#82c113476?vop=1&amp;pid=6832a42c8&amp;color=0,0,0&amp;bt=1&amp;bbb=1&amp;hb=1"/>
              <p:cNvSpPr/>
              <p:nvPr/>
            </p:nvSpPr>
            <p:spPr>
              <a:xfrm>
                <a:off x="896112" y="896112"/>
                <a:ext cx="10533888" cy="441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她算得不对。月月直接用长方形周长除以间隔距离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没有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考虑到四个角上因为安装了景观小品不再打桩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应减去这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四个位置的木桩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。（合理即可）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根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）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（根）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：一共需要28根木桩。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8_1#82c113476?vop=1&amp;pid=6832a42c8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4419600"/>
              </a:xfrm>
              <a:prstGeom prst="rect">
                <a:avLst/>
              </a:prstGeom>
              <a:blipFill>
                <a:blip r:embed="rId3"/>
                <a:stretch>
                  <a:fillRect l="-2315" b="-34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Microsoft Office PowerPoint</Application>
  <PresentationFormat>宽屏</PresentationFormat>
  <Paragraphs>46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2025-06-23T02:32:23Z</dcterms:created>
  <dcterms:modified xsi:type="dcterms:W3CDTF">2025-06-23T02:40:12Z</dcterms:modified>
  <cp:category/>
  <cp:contentStatus/>
</cp:coreProperties>
</file>