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1#09fbce1fe?vop=1&amp;pid=88d62ac40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乐乐要去超市购买下表中的物品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9_1#09fbce1fe?vop=1&amp;pid=88d62ac40&amp;color=0,0,0&amp;tib=255,255,255&amp;iip=9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11" name="QO_4_BD.9_2#09fbce1fe?colgroup=5,14,5&amp;vop=1&amp;pid=88d62ac40&amp;color=0,0,0&amp;bbb=1"/>
          <p:cNvGraphicFramePr>
            <a:graphicFrameLocks noGrp="1"/>
          </p:cNvGraphicFramePr>
          <p:nvPr/>
        </p:nvGraphicFramePr>
        <p:xfrm>
          <a:off x="896112" y="1673430"/>
          <a:ext cx="10533888" cy="2553716"/>
        </p:xfrm>
        <a:graphic>
          <a:graphicData uri="http://schemas.openxmlformats.org/drawingml/2006/table">
            <a:tbl>
              <a:tblPr/>
              <a:tblGrid>
                <a:gridCol w="2322576"/>
                <a:gridCol w="5897880"/>
                <a:gridCol w="2313432"/>
              </a:tblGrid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单价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1.25元/盒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毛巾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6.60元/条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42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牙膏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25.6元/支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9_3#09fbce1fe?vop=1&amp;pid=88d62ac40&amp;color=0,0,0&amp;bbb=1&amp;hb=1"/>
              <p:cNvSpPr/>
              <p:nvPr/>
            </p:nvSpPr>
            <p:spPr>
              <a:xfrm>
                <a:off x="896112" y="436583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去之前，她先用下面的算式估算了一下，认为带50元就够了。</a:t>
                </a:r>
                <a:endParaRPr lang="en-US" altLang="zh-CN" sz="3200" spc="-5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5" name="QO_4_BD.9_3#09fbce1fe?vop=1&amp;pid=88d62ac40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65830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4" r="-3834" b="-49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3#09fbce1fe?vop=1&amp;pid=88d62ac40&amp;color=0,0,0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请你根据上面的算式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，说说乐乐是怎样进行估算的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估算是否合理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0_1#09fbce1fe?vop=1&amp;pid=88d62ac40&amp;color=0,0,0&amp;bt=1&amp;bbb=1&amp;hb=1"/>
              <p:cNvSpPr/>
              <p:nvPr/>
            </p:nvSpPr>
            <p:spPr>
              <a:xfrm>
                <a:off x="829310" y="2218690"/>
                <a:ext cx="10534015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乐乐将牛奶的单价1.25元/盒估为2元/盒，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将毛巾的单价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6.6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/条估为7元/条，将牙膏的单价25.6元/支估为26元/支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购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买所有物品估计用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）。（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合理</a:t>
                </a:r>
                <a:endParaRPr lang="en-US" altLang="zh-CN" sz="32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即可）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她估的单价比商品的实际单价高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如果按估的单价购</a:t>
                </a:r>
                <a:endParaRPr lang="en-US" altLang="zh-CN" sz="3200" b="1" i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买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50元够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，那么按照商品实际的价格购买50元也够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所以她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的估算合理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10_1#09fbce1fe?vop=1&amp;pid=88d62ac4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310" y="2218690"/>
                <a:ext cx="10534015" cy="3683000"/>
              </a:xfrm>
              <a:prstGeom prst="rect">
                <a:avLst/>
              </a:prstGeom>
              <a:blipFill rotWithShape="1">
                <a:blip r:embed="rId1"/>
                <a:stretch>
                  <a:fillRect r="-1851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8d62ac40.fixed?pid=16e52eea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3_BD#88d62ac40.fixed?pid=16e52eea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用估算解决实际问题</a:t>
            </a:r>
            <a:endParaRPr lang="en-US" altLang="zh-CN" sz="1400" dirty="0"/>
          </a:p>
        </p:txBody>
      </p:sp>
      <p:sp>
        <p:nvSpPr>
          <p:cNvPr id="4" name="C_3#88d62ac40.fixed?pid=16e52eea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f9c83c5d1?vop=1&amp;pid=88d62ac40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李奶奶来到市场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。她要买一只鸡，价钱是56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还要买一条重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千克的鱼，单价是40元/千克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她带了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元钱，够吗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表示一个两位小数）</a:t>
            </a:r>
            <a:endParaRPr lang="en-US" altLang="zh-CN" sz="3200" dirty="0"/>
          </a:p>
        </p:txBody>
      </p:sp>
      <p:pic>
        <p:nvPicPr>
          <p:cNvPr id="3" name="QO_4_BD.1_1#f9c83c5d1?vop=1&amp;pid=88d62ac40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_1#f9c83c5d1?vop=1&amp;pid=88d62ac40&amp;color=0,0,0&amp;tib=255,255,255&amp;iip=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2127" y="1809828"/>
            <a:ext cx="329184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BD.1_1#f9c83c5d1?vop=1&amp;pid=88d62ac40&amp;color=0,0,0&amp;tib=255,255,255&amp;iip=3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514" y="2541348"/>
            <a:ext cx="329184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BD.1_2#f9c83c5d1?vop=1&amp;pid=88d62ac40&amp;color=0,0,0&amp;bbb=1&amp;hb=1"/>
              <p:cNvSpPr/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小乐的想法是把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0.6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看作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元），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，所以80元钱够了。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4_BD.1_2#f9c83c5d1?vop=1&amp;pid=88d62ac40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37" r="-454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4_BD.1_2#f9c83c5d1?vop=1&amp;pid=88d62ac40&amp;color=0,0,0&amp;tib=255,255,255&amp;iip=4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0114" y="3335445"/>
            <a:ext cx="329184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O_4_BD.1_3#f9c83c5d1?vop=1&amp;pid=88d62ac40&amp;color=0,0,0&amp;bbb=1"/>
          <p:cNvSpPr/>
          <p:nvPr/>
        </p:nvSpPr>
        <p:spPr>
          <a:xfrm>
            <a:off x="896112" y="463278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小乐的想法对吗？请说明理由。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_1#f9c83c5d1?vop=1&amp;pid=88d62ac40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小乐的想法不对，因为把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0.6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看作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实际鱼的质量大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于或等于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0.6千克，实际花的钱应该多于或等于80元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不确定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80元钱够不够，小乐的想法不对。（合理即可）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2_1#f9c83c5d1?vop=1&amp;pid=88d62ac4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51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2_1#f9c83c5d1?vop=1&amp;pid=88d62ac40&amp;color=0,0,0&amp;tib=255,255,255&amp;iip=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064" y="1082880"/>
            <a:ext cx="329184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_1#cc5683e3d?vop=1&amp;pid=88d62ac40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100元去超市购物。她买了2袋汤圆和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克排骨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。剩下的钱还够买一箱36元的牛奶吗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如果让你来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估算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，你会怎样算？请写出你的思考过程。</a:t>
            </a:r>
            <a:endParaRPr lang="en-US" altLang="zh-CN" sz="3200" dirty="0"/>
          </a:p>
        </p:txBody>
      </p:sp>
      <p:pic>
        <p:nvPicPr>
          <p:cNvPr id="3" name="QO_4_BD.3_1#cc5683e3d?vop=1&amp;pid=88d62ac40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6" name="QO_4_BD.3_2#cc5683e3d?colgroup=25&amp;vop=1&amp;pid=88d62ac40&amp;color=0,0,0&amp;bbb=1"/>
          <p:cNvGraphicFramePr>
            <a:graphicFrameLocks noGrp="1"/>
          </p:cNvGraphicFramePr>
          <p:nvPr/>
        </p:nvGraphicFramePr>
        <p:xfrm>
          <a:off x="896112" y="3223084"/>
          <a:ext cx="10533888" cy="1931797"/>
        </p:xfrm>
        <a:graphic>
          <a:graphicData uri="http://schemas.openxmlformats.org/drawingml/2006/table">
            <a:tbl>
              <a:tblPr/>
              <a:tblGrid>
                <a:gridCol w="10533888"/>
              </a:tblGrid>
              <a:tr h="1931797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汤圆：13.4元/袋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排骨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：35.2元/千克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牛奶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：36元/箱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4_1#cc5683e3d?vop=1&amp;pid=88d62ac40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1袋汤圆不到14元，2袋汤圆不到28元；0.8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千克排骨不到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36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；再买一箱36元的牛奶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总共不超过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（元），够了。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：剩下的钱还够买一箱36元的牛奶。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4_1#cc5683e3d?vop=1&amp;pid=88d62ac4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_1#19ecd42b9?vop=1&amp;pid=88d62ac40&amp;color=0,0,0&amp;bt=1&amp;bbb=1&amp;hb=1"/>
              <p:cNvSpPr/>
              <p:nvPr/>
            </p:nvSpPr>
            <p:spPr>
              <a:xfrm>
                <a:off x="896112" y="929273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一间会议室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，它的地面是长方形的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地面的长是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，宽是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，现在用边长是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的方砖铺地面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200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块够吗？（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不考虑损耗且方砖可以割开使用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教材P17第3题变式）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_1#19ecd42b9?vop=1&amp;pid=88d62ac4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29273"/>
                <a:ext cx="10533888" cy="254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_1#19ecd42b9?vop=1&amp;pid=88d62ac40&amp;color=0,0,0&amp;tib=255,255,255&amp;iip=7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_1#19ecd42b9?vop=1&amp;pid=88d62ac40&amp;color=0,0,0&amp;bbb=1"/>
              <p:cNvSpPr/>
              <p:nvPr/>
            </p:nvSpPr>
            <p:spPr>
              <a:xfrm>
                <a:off x="896112" y="3516610"/>
                <a:ext cx="10533888" cy="248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：200块够。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_1#19ecd42b9?vop=1&amp;pid=88d62ac4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16610"/>
                <a:ext cx="10533888" cy="2489200"/>
              </a:xfrm>
              <a:prstGeom prst="rect">
                <a:avLst/>
              </a:prstGeom>
              <a:blipFill rotWithShape="1">
                <a:blip r:embed="rId3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_1#0bf57932a?vop=1&amp;pid=88d62ac40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学校食堂准备购买下面这些水果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请你估一估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元够吗？</a:t>
            </a:r>
            <a:endParaRPr lang="en-US" altLang="zh-CN" sz="3200" dirty="0"/>
          </a:p>
        </p:txBody>
      </p:sp>
      <p:pic>
        <p:nvPicPr>
          <p:cNvPr id="3" name="QO_4_BD.7_1#0bf57932a?vop=1&amp;pid=88d62ac40&amp;color=0,0,0&amp;tib=255,255,255&amp;iip=8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7_2#0bf57932a?vop=1&amp;pid=88d62ac40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4288" y="2499184"/>
            <a:ext cx="7726680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8_1#0bf57932a?vop=1&amp;pid=88d62ac40&amp;color=0,0,0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所以实际付的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钱数小于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120元。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：120元够。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8_1#0bf57932a?vop=1&amp;pid=88d62ac4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1275</Words>
  <Application>WPS 演示</Application>
  <PresentationFormat>宽屏</PresentationFormat>
  <Paragraphs>89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2025-06-23T02:04:00Z</dcterms:created>
  <dcterms:modified xsi:type="dcterms:W3CDTF">2025-06-26T02:51:11Z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2D8F547C21594C1C9BB9899B3C3B92F2_12</vt:lpwstr>
  </property>
  <property fmtid="{D5CDD505-2E9C-101B-9397-08002B2CF9AE}" pid="3" name="KSOProductBuildVer">
    <vt:lpwstr>2052-12.1.0.21541</vt:lpwstr>
  </property>
</Properties>
</file>