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cfd812b7.fixed?pid=c37d145dd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数学广角--植树问题</a:t>
            </a:r>
            <a:endParaRPr lang="en-US" altLang="zh-CN" sz="4400" dirty="0"/>
          </a:p>
        </p:txBody>
      </p:sp>
      <p:sp>
        <p:nvSpPr>
          <p:cNvPr id="3" name="C_2_BD#5cfd812b7.fixed?pid=c37d145dd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第七单元易错专练</a:t>
            </a:r>
            <a:endParaRPr lang="en-US" altLang="zh-CN" sz="1400" dirty="0"/>
          </a:p>
        </p:txBody>
      </p:sp>
      <p:sp>
        <p:nvSpPr>
          <p:cNvPr id="4" name="C_2#5cfd812b7.fixed?pid=c37d145dd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4_BD.1_1#85032feb8?vop=1&amp;pid=3cd471b20&amp;color=0,0,0&amp;bbb=1"/>
          <p:cNvSpPr/>
          <p:nvPr/>
        </p:nvSpPr>
        <p:spPr>
          <a:xfrm>
            <a:off x="747522" y="1098389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填空题。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5" name="QB_5_BD.2_1#0a6242a19?vop=1&amp;pid=85032feb8&amp;color=0,0,0&amp;bbb=1&amp;hb=1"/>
          <p:cNvSpPr/>
          <p:nvPr/>
        </p:nvSpPr>
        <p:spPr>
          <a:xfrm>
            <a:off x="800862" y="178457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（1）某市举行长跑比赛，平均每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千米设置一处医疗救助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站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（起点不设，终点设），全程一共设置了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处医疗救助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站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本次长跑比赛全长为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3_1#0a6242a19.bracket?vop=1&amp;pid=85032feb8&amp;color=0,0,0&amp;vpa=1&amp;bbb=1"/>
              <p:cNvSpPr/>
              <p:nvPr/>
            </p:nvSpPr>
            <p:spPr>
              <a:xfrm>
                <a:off x="5436997" y="3457257"/>
                <a:ext cx="692150" cy="4712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3_1#0a6242a19.bracket?vop=1&amp;pid=85032feb8&amp;color=0,0,0&amp;vpa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997" y="3457257"/>
                <a:ext cx="692150" cy="471297"/>
              </a:xfrm>
              <a:prstGeom prst="rect">
                <a:avLst/>
              </a:prstGeom>
              <a:blipFill rotWithShape="1">
                <a:blip r:embed="rId1"/>
                <a:stretch>
                  <a:fillRect l="-18" t="-67" r="18" b="-7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_1#d7f225f3f?vop=1&amp;pid=85032feb8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（2）已知某公路一侧原有路灯106盏（首尾都安装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相邻两盏路灯之间的距离为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36米，为节约用电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现计划全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部更换为新型节能灯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且每相邻两盏路灯之间的距离变为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54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则需要更换节能灯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盏。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5_1#d7f225f3f.bracket?vop=1&amp;pid=85032feb8&amp;color=0,0,0&amp;vpa=2&amp;bbb=1"/>
              <p:cNvSpPr/>
              <p:nvPr/>
            </p:nvSpPr>
            <p:spPr>
              <a:xfrm>
                <a:off x="5583999" y="3287155"/>
                <a:ext cx="692150" cy="4712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5_1#d7f225f3f.bracket?vop=1&amp;pid=85032feb8&amp;color=0,0,0&amp;vpa=2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3999" y="3287155"/>
                <a:ext cx="692150" cy="471297"/>
              </a:xfrm>
              <a:prstGeom prst="rect">
                <a:avLst/>
              </a:prstGeom>
              <a:blipFill rotWithShape="1">
                <a:blip r:embed="rId1"/>
                <a:stretch>
                  <a:fillRect l="-64" t="-84" r="64" b="-7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_1#ad423555a?vop=1&amp;pid=3cd471b20&amp;color=0,0,0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7_1#76180cf0f?vop=1&amp;pid=ad423555a&amp;color=0,0,0&amp;bbb=1&amp;hb=1"/>
              <p:cNvSpPr/>
              <p:nvPr/>
            </p:nvSpPr>
            <p:spPr>
              <a:xfrm>
                <a:off x="896112" y="1579225"/>
                <a:ext cx="10533888" cy="1422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（1）如果在一段长为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的公路一侧，每隔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种植一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棵紫荆花树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，两端都种，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一共需种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棵紫荆花树。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5_BD.7_1#76180cf0f?vop=1&amp;pid=ad423555a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225"/>
                <a:ext cx="10533888" cy="1422400"/>
              </a:xfrm>
              <a:prstGeom prst="rect">
                <a:avLst/>
              </a:prstGeom>
              <a:blipFill rotWithShape="1">
                <a:blip r:embed="rId1"/>
                <a:stretch>
                  <a:fillRect l="-1" t="-4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8_1#76180cf0f.bracket?vop=1&amp;pid=ad423555a&amp;color=0,0,0&amp;vpa=3"/>
          <p:cNvSpPr/>
          <p:nvPr/>
        </p:nvSpPr>
        <p:spPr>
          <a:xfrm>
            <a:off x="7325488" y="2299379"/>
            <a:ext cx="588963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5" name="QC_5_BD.7_2#76180cf0f.choices?vop=1&amp;pid=ad423555a&amp;color=0,0,0&amp;bbb=1"/>
          <p:cNvSpPr/>
          <p:nvPr/>
        </p:nvSpPr>
        <p:spPr>
          <a:xfrm>
            <a:off x="896112" y="2991372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</a:t>
            </a:r>
            <a:endParaRPr lang="en-US" altLang="zh-CN" sz="3200" dirty="0"/>
          </a:p>
        </p:txBody>
      </p:sp>
      <p:sp>
        <p:nvSpPr>
          <p:cNvPr id="6" name="QC_5_BD.9_1#025ed3be2?vop=1&amp;pid=ad423555a&amp;color=0,0,0&amp;bbb=1&amp;hb=1"/>
          <p:cNvSpPr/>
          <p:nvPr/>
        </p:nvSpPr>
        <p:spPr>
          <a:xfrm>
            <a:off x="896112" y="3675169"/>
            <a:ext cx="10533888" cy="1422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（2）小强从一楼爬到三楼要60秒，照这样的速度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他从一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楼爬到六楼需要(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秒。</a:t>
            </a:r>
            <a:endParaRPr lang="en-US" altLang="zh-CN" sz="3200" dirty="0"/>
          </a:p>
        </p:txBody>
      </p:sp>
      <p:sp>
        <p:nvSpPr>
          <p:cNvPr id="7" name="QC_5_AN.10_1#025ed3be2.bracket?vop=1&amp;pid=ad423555a&amp;color=0,0,0&amp;vpa=4"/>
          <p:cNvSpPr/>
          <p:nvPr/>
        </p:nvSpPr>
        <p:spPr>
          <a:xfrm>
            <a:off x="4061587" y="4395323"/>
            <a:ext cx="588963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8" name="QC_5_BD.9_2#025ed3be2.choices?vop=1&amp;pid=ad423555a&amp;color=0,0,0&amp;bbb=1"/>
          <p:cNvSpPr/>
          <p:nvPr/>
        </p:nvSpPr>
        <p:spPr>
          <a:xfrm>
            <a:off x="896112" y="5087316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150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1_1#07dd425a1?vop=1&amp;pid=3cd471b20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在一条1800米长的街道两边挂彩灯，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起点和终点都挂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一共挂了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402盏，相邻两盏之间的距离都相等。</a:t>
            </a:r>
            <a:endParaRPr lang="en-US" altLang="zh-CN" sz="3200" dirty="0"/>
          </a:p>
        </p:txBody>
      </p:sp>
      <p:sp>
        <p:nvSpPr>
          <p:cNvPr id="3" name="QO_5_BD.12_1#9d8d4e875?vop=1&amp;pid=07dd425a1&amp;color=0,0,0&amp;bbb=1"/>
          <p:cNvSpPr/>
          <p:nvPr/>
        </p:nvSpPr>
        <p:spPr>
          <a:xfrm>
            <a:off x="896112" y="24296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（1）求相邻两盏彩灯之间的距离。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13_1#9d8d4e875?vop=1&amp;pid=07dd425a1&amp;color=0,0,0&amp;bbb=1"/>
              <p:cNvSpPr/>
              <p:nvPr/>
            </p:nvSpPr>
            <p:spPr>
              <a:xfrm>
                <a:off x="896112" y="3140627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（盏）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：相邻两盏彩灯之间的距离为9米。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13_1#9d8d4e875?vop=1&amp;pid=07dd425a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0627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4_1#febcf4732?vop=1&amp;pid=07dd425a1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（2）如果相邻两盏彩灯之间的距离改为10米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起点和终点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都挂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，两边共要挂多少盏？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5_1#febcf4732?vop=1&amp;pid=07dd425a1&amp;color=0,0,0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（盏）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：两边共要挂362盏。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15_1#febcf4732?vop=1&amp;pid=07dd425a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4_BD.16_1#4100d2d2b?vop=1&amp;pid=4c16e2400&amp;color=0,0,0&amp;bbb=1&amp;hb=1"/>
          <p:cNvSpPr/>
          <p:nvPr/>
        </p:nvSpPr>
        <p:spPr>
          <a:xfrm>
            <a:off x="746887" y="963959"/>
            <a:ext cx="10533888" cy="254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皓皓姐姐的生日到了，妈妈给她买了一个生日蛋糕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蛋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糕上层的周长是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26厘米，妈妈沿着它的周长每隔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厘米插一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根蜡烛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，中间插了5根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一共插的蜡烛的根数正好是姐姐的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岁数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，算一算姐姐今年多少岁。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17_1#4100d2d2b?vop=1&amp;pid=4c16e2400&amp;color=0,0,0&amp;bbb=1"/>
              <p:cNvSpPr/>
              <p:nvPr/>
            </p:nvSpPr>
            <p:spPr>
              <a:xfrm>
                <a:off x="1055497" y="3859559"/>
                <a:ext cx="10533888" cy="127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（岁）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：姐姐今年18岁。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17_1#4100d2d2b?vop=1&amp;pid=4c16e240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97" y="3859559"/>
                <a:ext cx="10533888" cy="1270000"/>
              </a:xfrm>
              <a:prstGeom prst="rect">
                <a:avLst/>
              </a:prstGeom>
              <a:blipFill rotWithShape="1">
                <a:blip r:embed="rId1"/>
                <a:stretch>
                  <a:fillRect l="-1" t="-2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714</Words>
  <Application>WPS 演示</Application>
  <PresentationFormat>宽屏</PresentationFormat>
  <Paragraphs>60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黑体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2025-06-23T02:32:00Z</dcterms:created>
  <dcterms:modified xsi:type="dcterms:W3CDTF">2025-06-26T07:06:28Z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25B31EEC57F7461F8836B7E0AE95AD67_12</vt:lpwstr>
  </property>
  <property fmtid="{D5CDD505-2E9C-101B-9397-08002B2CF9AE}" pid="3" name="KSOProductBuildVer">
    <vt:lpwstr>2052-12.1.0.21541</vt:lpwstr>
  </property>
</Properties>
</file>