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0" r:id="rId9"/>
    <p:sldId id="274" r:id="rId10"/>
    <p:sldId id="271" r:id="rId11"/>
    <p:sldId id="272" r:id="rId12"/>
    <p:sldId id="266" r:id="rId13"/>
    <p:sldId id="263" r:id="rId14"/>
  </p:sldIdLst>
  <p:sldSz cx="12192000" cy="6858000"/>
  <p:notesSz cx="6858000" cy="12192000"/>
  <p:custDataLst>
    <p:tags r:id="rId1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101447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（2）用含有字母的式子表示剩余部分（阴影部分）的周长。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854835" y="434467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9050" y="1871345"/>
            <a:ext cx="4076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用字母表示数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用字母表示运算律和公式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530" y="1746885"/>
            <a:ext cx="8462645" cy="3985260"/>
          </a:xfrm>
          <a:prstGeom prst="rect">
            <a:avLst/>
          </a:prstGeom>
        </p:spPr>
      </p:pic>
      <p:sp>
        <p:nvSpPr>
          <p:cNvPr id="3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85216" y="85826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根据运算律填一填。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530" y="956310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805680" y="167068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        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46          54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740910" y="248729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    x        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4         2. 5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078605" y="3237230"/>
            <a:ext cx="43681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23         27        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963285" y="4043680"/>
            <a:ext cx="43681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1.25       0.8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4524375" y="480377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8.5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   a        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8.5     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7" grpId="0" autoUpdateAnimBg="0" build="p"/>
      <p:bldP spid="8" grpId="0" autoUpdateAnimBg="0" build="p"/>
      <p:bldP spid="9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2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将正确答案的序号填在括号里。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（1）下面各组式子中，结果相同的是（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³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C.15×（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-1）和15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-1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²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839710" y="149923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232156" y="101257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（2）说明（3＋4）×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=3×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＋4×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，下面选项正确的是（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749915" y="1012825"/>
            <a:ext cx="4654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rcRect r="18943" b="56091"/>
          <a:stretch>
            <a:fillRect/>
          </a:stretch>
        </p:blipFill>
        <p:spPr>
          <a:xfrm>
            <a:off x="232410" y="1825625"/>
            <a:ext cx="5211445" cy="13550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1170" y="1754505"/>
            <a:ext cx="6362700" cy="1752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630" y="3683635"/>
            <a:ext cx="4457700" cy="1247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1170" y="3853180"/>
            <a:ext cx="3590925" cy="1333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9995" y="5186680"/>
            <a:ext cx="2558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i="1"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Times New Roman" panose="02020603050405020304" charset="0"/>
              </a:rPr>
              <a:t>长方形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²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如图是一个长方形花坛的平面图。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）用含有字母的式子表示出花坛的面积。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1684655"/>
            <a:ext cx="3745230" cy="20783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如图是一个长方形花坛的平面图。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）现在花坛要扩建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有如下两个方案。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长增加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宽不变。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宽增加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米，长不变。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用含有字母的式子表示采用两种方案后花坛的面积。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ab</a:t>
            </a:r>
            <a:endParaRPr lang="en-US" altLang="zh-CN" sz="3200" b="1" i="1">
              <a:solidFill>
                <a:srgbClr val="FF0000"/>
              </a:solidFill>
              <a:effectLst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ab</a:t>
            </a:r>
            <a:endParaRPr lang="en-US" altLang="zh-CN" sz="3200" b="1" i="1">
              <a:solidFill>
                <a:srgbClr val="FF0000"/>
              </a:solidFill>
              <a:effectLst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2135" y="705485"/>
            <a:ext cx="3745230" cy="2078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155" y="2383155"/>
            <a:ext cx="4277360" cy="143129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sp>
        <p:nvSpPr>
          <p:cNvPr id="5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7276" y="83794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小丽说：“通过学习，我知道了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×（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），所以我猜想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÷（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≠0， 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≠0）。”你同意小丽的猜想吗？请用你喜欢的方法说明理由。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802765" y="3602990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不同意，比如：12÷3＋12÷4＝7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12÷（3＋4）≈1.7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所以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÷（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）（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≠0，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≠0）不成立。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83286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如图所示，从一个长方形中去掉4个边长为</a:t>
            </a:r>
            <a:r>
              <a:rPr lang="en-US" altLang="zh-CN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厘米的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正方形。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（1）用含有字母的式子表示剩余部分（阴影部分）的面积。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330325" y="445389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－4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²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760" y="1609090"/>
            <a:ext cx="4076700" cy="2286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855" y="963295"/>
            <a:ext cx="952500" cy="571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WPS 演示</Application>
  <PresentationFormat>宽屏</PresentationFormat>
  <Paragraphs>74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>华文楷体</vt:lpstr>
      <vt:lpstr/>
      <vt:lpstr>全品学练考</vt:lpstr>
      <vt:lpstr>5   简  易  方 程  用字母表示数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刘亚静</cp:lastModifiedBy>
  <cp:revision>44</cp:revision>
  <dcterms:created xsi:type="dcterms:W3CDTF">2024-12-09T09:33:00Z</dcterms:created>
  <dcterms:modified xsi:type="dcterms:W3CDTF">2025-07-21T00:46:32Z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