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3" r:id="rId8"/>
    <p:sldId id="270" r:id="rId9"/>
    <p:sldId id="274" r:id="rId10"/>
    <p:sldId id="271" r:id="rId11"/>
    <p:sldId id="272" r:id="rId12"/>
    <p:sldId id="275" r:id="rId13"/>
    <p:sldId id="263" r:id="rId14"/>
  </p:sldIdLst>
  <p:sldSz cx="12192000" cy="6858000"/>
  <p:notesSz cx="6858000" cy="12192000"/>
  <p:custDataLst>
    <p:tags r:id="rId18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7.png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小明在计算下面这道题时，遇到了困难，你能帮助他吗？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）根据上面发现的规律计算出结果。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175" y="1736725"/>
            <a:ext cx="4171950" cy="13430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50595" y="5388610"/>
            <a:ext cx="92468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/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【解析】题中积的整数部分一共有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2023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/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2023-1=2022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770" y="973455"/>
            <a:ext cx="952500" cy="571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770" y="3821430"/>
            <a:ext cx="8058150" cy="147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5710" y="3885565"/>
            <a:ext cx="3795395" cy="1225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6125" y="4641850"/>
            <a:ext cx="1636395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3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小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数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除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法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7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用计算器探索规律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623060"/>
            <a:ext cx="5410200" cy="4626610"/>
          </a:xfrm>
          <a:prstGeom prst="rect">
            <a:avLst/>
          </a:prstGeom>
        </p:spPr>
      </p:pic>
      <p:sp>
        <p:nvSpPr>
          <p:cNvPr id="18" name="QO_3#1c39e6aa0?vbaanalysisanswer=1&amp;vbadefaultcenterpage=1&amp;parentnodeid=311880475"/>
          <p:cNvSpPr/>
          <p:nvPr>
            <p:custDataLst>
              <p:tags r:id="rId2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根据前三题的计算规律，直接写出后面几题的答案。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921125" y="381508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3921125" y="44672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40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3921125" y="515429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4" grpId="0" autoUpdateAnimBg="0" build="p"/>
      <p:bldP spid="5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先用计算器计算下面的题，写出规律，再按规律写出三道这样的算式。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88.2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9=    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88.83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9=   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88.884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9=  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规律：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略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2618105" y="230251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9.8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745105" y="30143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9.87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976880" y="375793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9.876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2" grpId="0" autoUpdateAnimBg="0" build="p"/>
      <p:bldP spid="4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先用计算器计算下面的题，写出规律，再按规律写出三道这样的算式。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（写算式不唯一）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805" y="2420620"/>
            <a:ext cx="7610475" cy="24003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80415" y="2420620"/>
            <a:ext cx="6772910" cy="722630"/>
            <a:chOff x="1229" y="3812"/>
            <a:chExt cx="10666" cy="1138"/>
          </a:xfrm>
        </p:grpSpPr>
        <p:sp>
          <p:nvSpPr>
            <p:cNvPr id="7" name="矩形 6"/>
            <p:cNvSpPr/>
            <p:nvPr/>
          </p:nvSpPr>
          <p:spPr>
            <a:xfrm>
              <a:off x="1229" y="3812"/>
              <a:ext cx="2894" cy="10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612" y="3812"/>
              <a:ext cx="2132" cy="10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9001" y="3916"/>
              <a:ext cx="2894" cy="10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93115" y="3214370"/>
            <a:ext cx="6887210" cy="666115"/>
            <a:chOff x="1049" y="3902"/>
            <a:chExt cx="10846" cy="1049"/>
          </a:xfrm>
        </p:grpSpPr>
        <p:sp>
          <p:nvSpPr>
            <p:cNvPr id="9" name="矩形 8"/>
            <p:cNvSpPr/>
            <p:nvPr/>
          </p:nvSpPr>
          <p:spPr>
            <a:xfrm>
              <a:off x="1049" y="3917"/>
              <a:ext cx="3074" cy="10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387" y="3902"/>
              <a:ext cx="2132" cy="10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001" y="3916"/>
              <a:ext cx="2894" cy="10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5150" y="3956685"/>
            <a:ext cx="7115175" cy="676275"/>
            <a:chOff x="690" y="3916"/>
            <a:chExt cx="11205" cy="1065"/>
          </a:xfrm>
        </p:grpSpPr>
        <p:sp>
          <p:nvSpPr>
            <p:cNvPr id="13" name="矩形 12"/>
            <p:cNvSpPr/>
            <p:nvPr/>
          </p:nvSpPr>
          <p:spPr>
            <a:xfrm>
              <a:off x="690" y="3947"/>
              <a:ext cx="3670" cy="10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492" y="3947"/>
              <a:ext cx="2132" cy="10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800" y="3916"/>
              <a:ext cx="3095" cy="10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一次数学活动课上，淘气让别人在计算器上悄悄输入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同一数字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次组成一个三位数（如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555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），算出这个三位数各个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数位上的数字之和（如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5+5+5=15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，再用那个三位数除以数字之和（如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555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）。然后神秘地对同学们说：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你们按这种方法不管输入哪个数字，我不看，我都可以立刻报出计算的结果。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同学们不信，试了几次，发现淘气全都答对了。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）根据上面的规律写出几道这样的算式。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111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37  222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37  333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37   444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37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（写算式不唯一）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6150" y="83375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一次数学活动课上，淘气让别人在计算器上悄悄输入同一数字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次组成一个三位数（如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555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），算出这个三位数各个数位上的数字之和（如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5+5+5=15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，再用那个三位数除以数字之和（如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555</a:t>
            </a:r>
            <a:r>
              <a:rPr lang="en-US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）。然后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神秘地对同学们说：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你们按这种方法不管输入哪个数字，我不看，我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都可以立刻报出计算的结果。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同学们不信，试了几次，发现淘气全都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答对了。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）用数学的方法去分析，为什么会有这样的规律？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根据上面的算式发现，所有的三位数都是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111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的倍数，所有的除数都是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的倍数，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111</a:t>
            </a:r>
            <a:r>
              <a:rPr lang="en-US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37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，被除数和除数同时乘相同的数（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除外），商不变。（合理即可）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165" y="800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用计算器先算出前三题，找出规律，并根据规律在后面各题的横线上填上合适的数。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3940" y="2348230"/>
            <a:ext cx="6218555" cy="40652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24600" y="2351405"/>
            <a:ext cx="1636395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8225" y="3098800"/>
            <a:ext cx="1636395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7565" y="3798570"/>
            <a:ext cx="1636395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35910" y="4438015"/>
            <a:ext cx="1636395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35910" y="5144770"/>
            <a:ext cx="1636395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17565" y="5781675"/>
            <a:ext cx="1636395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小明在计算下面这道题时，遇到了困难，你能帮助他吗？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）用计算器计算下面几题，并想一想有什么规律。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9.9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9.8=               99.9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99.8=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999.9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999.8=           9999.9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9999.8= 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</a:t>
            </a: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规律略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2588260" y="44888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97.02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7887970" y="44888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9970.02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3467735" y="524192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999700.02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8646160" y="5241925"/>
            <a:ext cx="503745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99997000.02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175" y="1736725"/>
            <a:ext cx="4171950" cy="13430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49165" y="1681480"/>
            <a:ext cx="924687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/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【解析】根据题中的计算发现规律：因数的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/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整数部分有几个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，积的整数部分就有几个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/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且积的整数部分除了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还有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只有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个，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/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的个数比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的个数少一个，积的小数部分都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/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02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770" y="973455"/>
            <a:ext cx="952500" cy="5715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3" grpId="0" autoUpdateAnimBg="0" build="p"/>
      <p:bldP spid="4" grpId="0" autoUpdateAnimBg="0" build="p"/>
      <p:bldP spid="5" grpId="0" autoUpdateAnimBg="0" build="p"/>
      <p:bldP spid="9" grpId="0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8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1145</Words>
  <Application>WPS 演示</Application>
  <PresentationFormat>宽屏</PresentationFormat>
  <Paragraphs>90</Paragraphs>
  <Slides>11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3     小 数 除 法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45</cp:revision>
  <dcterms:created xsi:type="dcterms:W3CDTF">2024-12-09T09:33:00Z</dcterms:created>
  <dcterms:modified xsi:type="dcterms:W3CDTF">2025-07-18T02:42:49Z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