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6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0.png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14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列方程解决实际问题（</a:t>
            </a:r>
            <a:r>
              <a:rPr lang="en-US" altLang="zh-CN" b="1">
                <a:ea typeface="微软雅黑" panose="020B0503020204020204" pitchFamily="34" charset="-122"/>
              </a:rPr>
              <a:t>5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07340" y="1132840"/>
            <a:ext cx="10908665" cy="4261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先写出等量关系式，再列方程解答。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等量关系式：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总路程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方程：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1335405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825" y="3566795"/>
            <a:ext cx="6486525" cy="723900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42260" y="3422015"/>
            <a:ext cx="273621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丘丘行的路程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2260" y="1867535"/>
            <a:ext cx="5438775" cy="1622425"/>
          </a:xfrm>
          <a:prstGeom prst="rect">
            <a:avLst/>
          </a:prstGeom>
        </p:spPr>
      </p:pic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918200" y="3402965"/>
            <a:ext cx="34397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佳佳行的路程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1672590" y="4694555"/>
            <a:ext cx="608457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0.26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+0.28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=7.02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=13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2" grpId="0" autoUpdateAnimBg="0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4140" y="1064895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先写出等量关系式，再列方程解答。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等量关系式：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总路程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方程：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250950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825" y="3566795"/>
            <a:ext cx="6486525" cy="7239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592705" y="3431540"/>
            <a:ext cx="298577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小汽车行的路程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918200" y="3431540"/>
            <a:ext cx="34397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货车行的路程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672590" y="4694555"/>
            <a:ext cx="608457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60×1.8+1.8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=207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=55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6325" y="1851025"/>
            <a:ext cx="4977765" cy="15779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554990"/>
            <a:ext cx="115119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甲、乙两车早上8:00从A地出发开往B地，上午10:00甲车落后乙车32千米，乙车的速度是56千米/时，甲车的速度是多少？（教材P80第11题变式）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68516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519805" y="2593975"/>
            <a:ext cx="10601960" cy="36931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10时-8时=2时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解：设甲车的速度是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千米/时。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（56-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）×2=32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=40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答：甲车的速度是40千米/时。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819785"/>
            <a:ext cx="116141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淘淘和琪琪两个打字员共同完成一份文件。这份文件共有2825个字，淘淘每分钟打60个字，琪琪每分钟打75个字。两人打多少分钟后还剩800个字？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90" y="99568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983105" y="3347085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解：设两人打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分钟后还剩800个字。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（75+60）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+800=2825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答：两人打15分钟后还剩800个字。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87020" y="622300"/>
            <a:ext cx="1096708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选择合适的信息，提出问题并解答。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①A、B两地相距1350 m。②灿玉每分钟走50 m。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③红羽每分钟走40 m。④灿玉和红羽经过15分钟相遇。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⑤灿玉和红羽同时从A、B两地出发，相向而行。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我选择的信息是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。（填序号） 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提出的问题是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列方程解答：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35" y="773430"/>
            <a:ext cx="952500" cy="542925"/>
          </a:xfrm>
          <a:prstGeom prst="rect">
            <a:avLst/>
          </a:prstGeom>
        </p:spPr>
      </p:pic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239770" y="3230245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①②③⑤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692400" y="3876040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灿玉和红羽经过多少分钟相遇？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447925" y="4521835"/>
            <a:ext cx="10601960" cy="1938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解：设灿玉和红羽经过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分钟相遇。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50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+40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=1350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=15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答：灿玉和红羽经过15分钟相遇。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528570" y="4422140"/>
            <a:ext cx="5427345" cy="577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8133080" y="622300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答案不唯一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48055"/>
            <a:ext cx="115487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A、B两地相距540千米，甲、乙两人开车分别从A、B两地同时出发，相向而行，已知甲从A地到B地需要18小时，乙从B地到A地需要9小时，两人出发后多长时间相遇？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520315" y="356171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解：设两人出发后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小时相遇。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（540÷18+540÷9）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=540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=6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答：两人出发后6小时相遇。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10" y="1118235"/>
            <a:ext cx="95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993</Words>
  <Application>WPS 演示</Application>
  <PresentationFormat>宽屏</PresentationFormat>
  <Paragraphs>79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解简易方程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2025-07-18T05:39:50Z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