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6" r:id="rId10"/>
    <p:sldId id="271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用字母表示数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用字母表示数量关系（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13766" y="88874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连一连。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977265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4410" y="1414145"/>
            <a:ext cx="6622415" cy="4773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" y="2756535"/>
            <a:ext cx="3438525" cy="14859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817995" y="2180590"/>
            <a:ext cx="908685" cy="33235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746875" y="2382520"/>
            <a:ext cx="1050925" cy="1444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746875" y="4059555"/>
            <a:ext cx="1050925" cy="1444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星期天小萍和小明相约去公园玩，他们同时从家出发，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9分钟后在公园相遇。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（1）用含有字母的式子表示小萍家到小明家的距离：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77950" y="431800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800" y="2525395"/>
            <a:ext cx="5231765" cy="1226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3395" y="2040255"/>
            <a:ext cx="6409055" cy="18770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29970" y="4978400"/>
            <a:ext cx="29597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" y="84899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1012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=50，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=60时，他们两家相距多少米？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77925" y="2050415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＝50，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＝60时，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）＝9×（50＋60）＝990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＝50，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＝60时，他们两家相距990米。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古代官府主要通过邮驿传递信件。清代邮驿传递速度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可达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日行八百里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八百里加急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通常用于皇帝颁布赦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令或重要军令等情况。边塞到长安有三千里，士兵按照每天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里的速度从边塞向长安传递军情。（里是一种长度单位）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）当士兵出发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天后，用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表示这封军情信件距离长安还有多远，求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的关系。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古代官府主要通过邮驿传递信件。清代邮驿传递速度可达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日行八百里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八百里加急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通常用于皇帝颁布赦令或重要军令等情况。边塞到长安有三千里，士兵按照每天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里的速度从边塞向长安传递军情。（里是一种长度单位）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</a:t>
            </a:r>
            <a:r>
              <a:rPr lang="en-US" altLang="zh-CN" sz="28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=2.5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，那么这封军情信件距离长安还有多远？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1000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答：如果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，那么这封军情信件距离长安还有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82651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阳光小学全校师生开展节约用水活动，把原来的水龙头全部更换成节水型水龙头，更换前每月用水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吨，更换后每月用水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吨。（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&gt;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（1）更换成节水型水龙头后，该小学一年节约用水多少吨？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（2）当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=15，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=17时，以上问题成立吗？为什么？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90675" y="303403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575435" y="418465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＝15，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＝17时，因为17＞15，也就是说更换后比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更换前用水还多，所以以上问题不成立。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85090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87756" y="7153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照下图这样摆三角形。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用2021根小棒可以摆多少个这样的三角形？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42670" y="369062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当摆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个三角形时，用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根小棒。当用2021根小棒时，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＋1＝2021  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＝2021－1＝2020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＝2020÷2＝1010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答：用2021根小棒可以摆1010个这样的三角形。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5110" y="1573530"/>
            <a:ext cx="3076575" cy="1152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670" y="855980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WPS 演示</Application>
  <PresentationFormat>宽屏</PresentationFormat>
  <Paragraphs>64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用字母表示数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2025-07-18T03:34:30Z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