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1" r:id="rId10"/>
    <p:sldId id="274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7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用估算解决实际问题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3944620"/>
            <a:ext cx="6804660" cy="239077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李阿姨买了2千克鸡腿、1.5千克西红柿和0.8千克山药。三种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商品的单价分别为鸡腿：24.5元/千克；西红柿：5元/千克；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山药：10元/千克。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（1）如果李阿姨的手机钱包里只有45元钱，估一估，李阿姨手机钱包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里的钱够吗？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质量或单价可以往小估：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所以李阿姨手机钱包里的钱（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077335" y="46964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05" y="83375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870575" y="46964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&gt;50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6375" y="3491230"/>
            <a:ext cx="10255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3463290"/>
            <a:ext cx="5913755" cy="208724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李阿姨买了2千克鸡腿、1.5千克西红柿和0.8千克山药。三种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商品的单价分别为鸡腿：24.5元/千克；西红柿：5元/千克；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山药：10元/千克。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）如果李阿姨只有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元的现金，估一估，用现金支付钱够吗？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质量或单价可以往大估：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所以李阿姨用现金支付钱（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794125" y="40919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05" y="83375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489325" y="46951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10          1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5535" y="5550535"/>
            <a:ext cx="10255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419090" y="40919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&lt;70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刘老师带了600元钱，准备买3个足球和3个篮球，剩下的钱够买1副羽毛球拍吗？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一个足球不到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一个篮球不到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60×3＋130×3＝570（元）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600－570＝30（元）  30＞27.4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答：剩下的钱够买1副羽毛球拍。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080" y="1985010"/>
            <a:ext cx="6309995" cy="25285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肖老师从家到图书馆，坐公交车要用0.25小时，公交车平均每小时行40 km。如果他骑共享单车按原路回家，平均每小时行15 km，0.5小时能到家吗？</a:t>
            </a:r>
            <a:r>
              <a:rPr 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（教材P17第4题变式）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40×0.25＝10（km）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15×0.5＝7.5（km）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10＞7.5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答：0.5小时不能到家。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妈妈带100元钱去超市购物。她买了2袋汤圆和0.8千克排骨。剩下的钱还够买1箱46元的牛奶吗？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夏可是这样估算的：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13.4 ≈13   35.2 ≈35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35×0.8=28（元）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13×2＋28＋46＝100（元）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剩下的钱还够买1箱46元的牛奶。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47320" y="4046220"/>
            <a:ext cx="124714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）你认为夏可的估算合理吗？为什么？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夏可的估算不合理。因为夏可把汤圆和排骨的单价估小了，算出的总价正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元，所以实际的总价比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元多。（叙述合理即可）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833755"/>
            <a:ext cx="952500" cy="57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65" y="1932305"/>
            <a:ext cx="5318125" cy="218186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405" y="1694815"/>
            <a:ext cx="4314825" cy="2419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妈妈带100元钱去超市购物。她买了2袋汤圆和0.8千克排骨。剩下的钱还够买1箱46元的牛奶吗？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夏可是这样估算的：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13.4 ≈13   35.2 ≈35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35×0.8=28（元）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13×2＋28＋46＝100（元）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剩下的钱还够买1箱46元的牛奶。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47320" y="4027170"/>
            <a:ext cx="124714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）如果让你来估算，你会怎样算？请写出你的思考过程。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13   35.2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总价超过：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所以剩下的钱不够买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箱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元的牛奶。（合理即可）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833755"/>
            <a:ext cx="952500" cy="57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65" y="1932305"/>
            <a:ext cx="5318125" cy="218186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405" y="1694815"/>
            <a:ext cx="4314825" cy="2419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1045</Words>
  <Application>WPS 演示</Application>
  <PresentationFormat>宽屏</PresentationFormat>
  <Paragraphs>79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2025-07-18T01:12:20Z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