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7" r:id="rId10"/>
    <p:sldId id="263" r:id="rId11"/>
  </p:sldIdLst>
  <p:sldSz cx="12192000" cy="6858000"/>
  <p:notesSz cx="6858000" cy="12192000"/>
  <p:custDataLst>
    <p:tags r:id="rId1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用字母表示数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用字母表示数量关系（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7573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超市举行开业店庆，准备了600个大礼包，每天赠送50个，赠送了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（1）用式子表示还剩多少个大礼包。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（2）根据这个式子，当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=5时，超市还剩多少个大礼包？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30" y="86042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953375" y="225425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600－50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357630" y="381000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＝5时，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600－50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＝600－50×5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＝350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＝5时，超市还剩350个大礼包。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    根据算式选择合适的条件。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学校新买来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本故事书，         ，新买的科技书是多少本？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（1）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+8（  ）    （2）2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+8（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（3）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÷2+8（  ） （4）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÷2-8（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A.新买来的科技书比故事书的一半多8本。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B.新买来的科技书比故事书的一半少8本。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C.新买来的科技书比故事书的2倍多8本。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D.新买来的科技书比故事书多8本。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470275" y="22459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314565" y="22459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032250" y="296037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708265" y="296037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848995"/>
            <a:ext cx="981075" cy="6000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631690" y="2076450"/>
            <a:ext cx="188023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安全用餐非小事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一筷一勺见文明。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某饭店正在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开展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使用公筷，文明用餐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行动。这个饭店一共有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桌，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每桌需配备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双筷子，另外每桌还需加配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双公筷，用式子表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示一共需要多少双筷子。当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=25, 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时，一共要准备多少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双筷子？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ab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答：一共要准备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双筷子。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76263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昆曲是汉族传统戏曲中最古老的剧种之一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也是中国汉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族传统文化艺术。星期天，淘淘一家四口去看《牡丹亭》，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一张票的票价是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元，一次性购票超过三张后，超过部分每张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可以便宜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请用式子表示淘淘一家买票一共需要花费多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答：淘淘一家买票一共需要花费（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）元。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" y="904875"/>
            <a:ext cx="952500" cy="57150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353441" y="100177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从地球向月球发射一个激光信号，经过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秒收到从月球反射回来的信号，已知光速是30万千米/秒，用含有字母的式子表示这时测试点到月球表面的距离。当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=2.56时，测试点到月球表面的距离大约是多少？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31165" y="2924175"/>
            <a:ext cx="10893425" cy="224028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÷2＝15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＝2.56时，15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＝15×2.56＝38.4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＝2.56时，这时测试点到月球表面的距离大约是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38.4万千米。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宽屏</PresentationFormat>
  <Paragraphs>67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用字母表示数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46</cp:revision>
  <dcterms:created xsi:type="dcterms:W3CDTF">2024-12-09T09:33:00Z</dcterms:created>
  <dcterms:modified xsi:type="dcterms:W3CDTF">2025-07-18T03:28:48Z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