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67" r:id="rId10"/>
    <p:sldId id="263" r:id="rId11"/>
  </p:sldIdLst>
  <p:sldSz cx="12192000" cy="6858000"/>
  <p:notesSz cx="6858000" cy="12192000"/>
  <p:custDataLst>
    <p:tags r:id="rId15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9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1   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小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数乘法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>
            <a:normAutofit/>
          </a:bodyPr>
          <a:p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4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小数乘小数（</a:t>
            </a:r>
            <a:r>
              <a:rPr lang="en-US" altLang="zh-CN" b="1">
                <a:ea typeface="微软雅黑" panose="020B0503020204020204" pitchFamily="34" charset="-122"/>
              </a:rPr>
              <a:t>3</a:t>
            </a:r>
            <a:r>
              <a:rPr lang="zh-CN" altLang="en-US" b="1">
                <a:ea typeface="微软雅黑" panose="020B0503020204020204" pitchFamily="34" charset="-122"/>
              </a:rPr>
              <a:t>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列竖式计算。（带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※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的要验算）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5.16×3.8=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0.68×7.15=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※2.8×1.6=   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验算：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※0.035×0.98=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验算：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053080" y="154749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19.608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3061970" y="302387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4.48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3856990" y="447802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0.0343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ctr" latinLnBrk="1">
              <a:lnSpc>
                <a:spcPct val="150000"/>
              </a:lnSpc>
            </a:pP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8057515" y="80391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验算略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3195320" y="227711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4.862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3" grpId="0" autoUpdateAnimBg="0" build="p"/>
      <p:bldP spid="4" grpId="0" autoUpdateAnimBg="0" build="p"/>
      <p:bldP spid="5" grpId="0" autoUpdateAnimBg="0" build="p"/>
      <p:bldP spid="7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将问题和对应的算式连一连。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r="44485"/>
          <a:stretch>
            <a:fillRect/>
          </a:stretch>
        </p:blipFill>
        <p:spPr>
          <a:xfrm>
            <a:off x="289560" y="1885315"/>
            <a:ext cx="2890520" cy="2392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450" y="4277995"/>
            <a:ext cx="1993900" cy="2063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1485" y="1825625"/>
            <a:ext cx="5605780" cy="460248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6821805" y="2376805"/>
            <a:ext cx="58166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821805" y="3568700"/>
            <a:ext cx="581660" cy="24041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821805" y="3568700"/>
            <a:ext cx="581660" cy="10858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821805" y="4654550"/>
            <a:ext cx="581660" cy="13182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89560" y="1756410"/>
            <a:ext cx="2694940" cy="4671695"/>
          </a:xfrm>
          <a:prstGeom prst="rect">
            <a:avLst/>
          </a:prstGeom>
          <a:noFill/>
          <a:ln w="28575">
            <a:solidFill>
              <a:srgbClr val="00B05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三名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同学进行百米赛跑，茗茗的用时是15.6秒。君君、茗茗和千千三人的成绩排名是怎样的？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7435850" y="2599690"/>
            <a:ext cx="487997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15.6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1.1&gt;15.6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15.6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0.9&lt;15.6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答：千千第一，茗茗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第二，君君第三。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795" y="2390140"/>
            <a:ext cx="6581775" cy="26003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 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一个长方形花圃的面积是28.56平方米，扩建时将它的长扩大到原来的3.2倍，宽扩大到原来的2倍。扩建后的面积是多少平方米？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038225" y="3429000"/>
            <a:ext cx="446405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28.56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3.2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182.784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（平方米）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答：扩建后的面积是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182.784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平方米。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640715" y="861060"/>
            <a:ext cx="111258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6.                        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小数</a:t>
            </a:r>
            <a:r>
              <a:rPr lang="en-US" altLang="zh-CN" sz="3200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m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en-US" altLang="zh-CN" sz="3200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n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200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n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en-US" altLang="zh-CN" sz="3200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m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倍是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36.4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，求</a:t>
            </a:r>
            <a:r>
              <a:rPr lang="en-US" altLang="zh-CN" sz="3200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m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</a:t>
            </a:r>
            <a:r>
              <a:rPr lang="en-US" altLang="zh-CN" sz="3200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n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的和是多少。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40715" y="2536190"/>
            <a:ext cx="947420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m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.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和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.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m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均是一位小数，它们的积应该是两位小数，但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36.4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只有一位小数，那么由此可得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m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的积末尾有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，又知积是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36.4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，所以推理可得，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m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.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6.5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.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m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5.6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或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m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.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5.6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，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.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m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6.5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。所以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＋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m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11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答：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m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与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的和是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385" y="962025"/>
            <a:ext cx="52101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TMzY2FmZTZlYWZhMDEyNmJlMTZiZTdjNzdlNGE5Mjgi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545</Words>
  <Application>WPS 演示</Application>
  <PresentationFormat>宽屏</PresentationFormat>
  <Paragraphs>53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1   小数乘法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41</cp:revision>
  <dcterms:created xsi:type="dcterms:W3CDTF">2024-12-09T09:33:00Z</dcterms:created>
  <dcterms:modified xsi:type="dcterms:W3CDTF">2025-07-18T00:57:24Z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