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4" r:id="rId9"/>
    <p:sldId id="273" r:id="rId10"/>
    <p:sldId id="271" r:id="rId11"/>
    <p:sldId id="275" r:id="rId12"/>
    <p:sldId id="272" r:id="rId13"/>
    <p:sldId id="276" r:id="rId14"/>
    <p:sldId id="277" r:id="rId15"/>
    <p:sldId id="266" r:id="rId16"/>
    <p:sldId id="267" r:id="rId17"/>
    <p:sldId id="278" r:id="rId18"/>
    <p:sldId id="280" r:id="rId19"/>
    <p:sldId id="279" r:id="rId20"/>
    <p:sldId id="263" r:id="rId21"/>
  </p:sldIdLst>
  <p:sldSz cx="12192000" cy="6858000"/>
  <p:notesSz cx="6858000" cy="12192000"/>
  <p:custDataLst>
    <p:tags r:id="rId2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86410" y="719455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算一算。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用竖式计算。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1.7≈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（保留两位小数）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3.38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1.8=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（用循环小数表示商）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275330" y="22091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623185" y="3672205"/>
            <a:ext cx="173101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1.87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55390" y="3832225"/>
            <a:ext cx="76200" cy="838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775" y="535305"/>
            <a:ext cx="1096708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算一算。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计算下面各题，能简算的要简算。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90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3.6-1.8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=50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3.4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3.9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=6.8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18.36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=12.75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7.8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=7.8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775" y="535305"/>
            <a:ext cx="1096708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算一算。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找规律，填一填。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1.23</a:t>
            </a: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9+0.04=11.11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12.34</a:t>
            </a: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9+0.05=111.11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123.45</a:t>
            </a: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9+0.06=1111.11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1234.56</a:t>
            </a: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9+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=11111.11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9+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524250" y="426148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/>
        </p:nvSpPr>
        <p:spPr>
          <a:xfrm>
            <a:off x="1845945" y="49701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12345.67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104765" y="49701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/>
        </p:nvSpPr>
        <p:spPr>
          <a:xfrm>
            <a:off x="7334250" y="4970145"/>
            <a:ext cx="200215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111111.11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build="p"/>
      <p:bldP spid="2" grpId="0" autoUpdateAnimBg="0" build="p"/>
      <p:bldP spid="3" grpId="0" autoUpdateAnimBg="0" build="p"/>
      <p:bldP spid="4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85470" y="857250"/>
            <a:ext cx="1157351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解决问题。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中国是一个拥有五千多年文明历史的多民族国家，各民族在长期的生产生活中形成了丰富多样的民风民俗。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老鼠窟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元宵是山西太原地方传统名小吃，皮薄馅满。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某元宵店加工芝麻元宵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420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克芝麻加工了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个元宵，平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均每个元宵要用多少克芝麻？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（克）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答：平均每个元宵要用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克芝麻。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949960"/>
            <a:ext cx="39338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09245" y="857250"/>
            <a:ext cx="115735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腊八节喝腊八粥是中国传统的习俗。腊八粥通常由多种谷物和豆类制成，寓意着丰收和吉祥。下面是奶奶熬制的腊八粥中部分材料及质量：大米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、黄小米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30.3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、糯米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72.5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、红小豆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、莲子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88.9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、花生米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98.9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、栗子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、小红枣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、白糖适量。奶奶熬制的腊八粥中莲子的质量是黄小米的多少倍？（得数保留两位小数）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88.9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30.3≈2.93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答：奶奶熬制的腊八粥中莲子的质量是黄小米的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2.93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09245" y="857250"/>
            <a:ext cx="115735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收压岁钱是每个孩子过新年最期待的事情之一。小宇妈妈年前准备购买一些装压岁钱的红包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21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元最多可以买多少个这样的红包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0.8≈26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元最多可以买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个这样的红包。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0750" y="2110105"/>
            <a:ext cx="197167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09245" y="857250"/>
            <a:ext cx="115735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甑糕是陕西关中地区的传统风味小吃。张叔叔要将一批甑糕装盒进行售卖，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如果每盒装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千克，正好可以装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盒；如果每盒装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0.45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千克，最多可以装多少盒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0.45≈21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（盒）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答：最多可以装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盒。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09245" y="857250"/>
            <a:ext cx="115735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泼水节是中国傣族的新年节日，也是傣族一年中最盛大的传统节日。泼水节这天，亮亮先用一个小桶盛满水，再向大桶里倒水，如果倒进去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小桶水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那么大桶连桶重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6.9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如果倒进去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小桶水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那么大桶连桶重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14.1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千克。一小桶水的质量（不包括桶）是多少千克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（桶）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答：一小桶水的质量（不包括桶）是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第三单元整合训练（含情境题）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36=18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，直接写结果。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6.48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0.36=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64.8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0.36=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0.648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0.36=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299460" y="22904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872740" y="301625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299460" y="37801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1800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601085" y="44970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  <p:bldP spid="4" grpId="0" autoUpdateAnimBg="0" build="p"/>
      <p:bldP spid="5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76.14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的商的最高位在（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）位上，其商保留整数约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的商用简便形式写作（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），循环节是（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），保留一位小数约是（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），保留两位小数约是（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068695" y="15786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十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431925" y="22815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42990" y="3754755"/>
            <a:ext cx="1080770" cy="829310"/>
            <a:chOff x="7243" y="4522"/>
            <a:chExt cx="1702" cy="1306"/>
          </a:xfrm>
        </p:grpSpPr>
        <p:sp>
          <p:nvSpPr>
            <p:cNvPr id="4" name="QB_4_AN.1_1#b69ca93eb.bracket?vbaanalysisanswer=1&amp;vbadefaultcenterpage=1&amp;parentnodeid=1c39e6aa0&amp;hasmatchpositionanswer=1"/>
            <p:cNvSpPr/>
            <p:nvPr>
              <p:custDataLst>
                <p:tags r:id="rId4"/>
              </p:custDataLst>
            </p:nvPr>
          </p:nvSpPr>
          <p:spPr>
            <a:xfrm>
              <a:off x="7243" y="4522"/>
              <a:ext cx="1702" cy="1306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ctr" latinLnBrk="1">
                <a:lnSpc>
                  <a:spcPct val="15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charset="-122"/>
                  <a:sym typeface="+mn-ea"/>
                </a:rPr>
                <a:t>33.63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356" y="4753"/>
              <a:ext cx="435" cy="132"/>
              <a:chOff x="5641" y="1112"/>
              <a:chExt cx="435" cy="132"/>
            </a:xfrm>
            <a:solidFill>
              <a:srgbClr val="FF0000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5641" y="1112"/>
                <a:ext cx="120" cy="132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956" y="1112"/>
                <a:ext cx="120" cy="132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0400030" y="37547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552315" y="44875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33.6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9728835" y="4487545"/>
            <a:ext cx="105410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33.64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2" grpId="0" autoUpdateAnimBg="0" build="p"/>
      <p:bldP spid="7" grpId="0" autoUpdateAnimBg="0" build="p"/>
      <p:bldP spid="11" grpId="0" autoUpdateAnimBg="0" build="p"/>
      <p:bldP spid="12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87045" y="771525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在右面的竖式中，框中的数分别表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王老师带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元去购买词典，每本词典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元，最多可以买（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）本；如果把这些词典装在纸箱里，每个纸箱可以装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本，那么至少需要（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）个这样的纸箱才能全部装完。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163445" y="15538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574665" y="15538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313815" y="4459605"/>
            <a:ext cx="77089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373880" y="5204460"/>
            <a:ext cx="1594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7650" y="574675"/>
            <a:ext cx="2018030" cy="34010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2" grpId="0" autoUpdateAnimBg="0" build="p"/>
      <p:bldP spid="4" grpId="0" autoUpdateAnimBg="0" build="p"/>
      <p:bldP spid="5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下面的算式中，计算结果大于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A.0.9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0.98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B.0.9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C.1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D.0.9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851775" y="15100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马乐在计算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12.5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时，不小心漏了小数点，下面（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做法可以弥补错误。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除以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除以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235565" y="15576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观察竖式，这个竖式的商是（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A.4.13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B.4.13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C.4.13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D.4.133</a:t>
            </a: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388100" y="15481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41450" y="3160395"/>
            <a:ext cx="292100" cy="83820"/>
            <a:chOff x="5641" y="1112"/>
            <a:chExt cx="460" cy="132"/>
          </a:xfrm>
        </p:grpSpPr>
        <p:sp>
          <p:nvSpPr>
            <p:cNvPr id="14" name="椭圆 13"/>
            <p:cNvSpPr/>
            <p:nvPr/>
          </p:nvSpPr>
          <p:spPr>
            <a:xfrm>
              <a:off x="5641" y="1112"/>
              <a:ext cx="120" cy="1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981" y="1112"/>
              <a:ext cx="120" cy="1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1657350" y="3946525"/>
            <a:ext cx="76200" cy="838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441450" y="4663440"/>
            <a:ext cx="76200" cy="838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860550" y="4663440"/>
            <a:ext cx="76200" cy="838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5425" y="2377440"/>
            <a:ext cx="4518660" cy="34798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9. 16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2.42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的商大约在（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）号位置。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  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  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   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313045" y="153860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15" y="2367915"/>
            <a:ext cx="7848600" cy="13239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4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35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1774</Words>
  <Application>WPS 演示</Application>
  <PresentationFormat>宽屏</PresentationFormat>
  <Paragraphs>165</Paragraphs>
  <Slides>18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47</cp:revision>
  <dcterms:created xsi:type="dcterms:W3CDTF">2024-12-09T09:33:00Z</dcterms:created>
  <dcterms:modified xsi:type="dcterms:W3CDTF">2025-07-18T02:56:43Z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