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74" r:id="rId5"/>
    <p:sldId id="257" r:id="rId7"/>
    <p:sldId id="273" r:id="rId8"/>
    <p:sldId id="269" r:id="rId9"/>
    <p:sldId id="275" r:id="rId10"/>
    <p:sldId id="276" r:id="rId11"/>
    <p:sldId id="277" r:id="rId12"/>
    <p:sldId id="270" r:id="rId13"/>
    <p:sldId id="278" r:id="rId14"/>
    <p:sldId id="263" r:id="rId15"/>
  </p:sldIdLst>
  <p:sldSz cx="12192000" cy="6858000"/>
  <p:notesSz cx="6858000" cy="12192000"/>
  <p:custDataLst>
    <p:tags r:id="rId1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解决问题。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在下图中找一点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使连接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四点后组成的图形是平行四边形，请用数对表示点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的位置（请写出所有的情况）。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）、（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）和（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160" y="3067685"/>
            <a:ext cx="4810125" cy="29857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451231" y="66205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解决问题。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丽丽坐在五（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）班最后一行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她的位置用数对表示是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明明坐在五（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）班最后一列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他的位置用数对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）。全班每行每列都已坐满，这个班一共有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多少名学生？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（名）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答：这个班一共有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名学生。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2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位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置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第二单元整合训练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教室里陈琦的座位在第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列、第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用数对表示是（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），刘明的座位用数对（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）表示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说明刘明的座位在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方格纸上，若点</a:t>
            </a: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）向右平移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格，其位置用数对表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若点</a:t>
            </a: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向下平移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格，其位置用数对表示是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847215" y="30302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列、第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7425" y="538607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一个长方形的四个顶点分别为</a:t>
            </a: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点的位置是（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1,7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, </a:t>
            </a: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点的位置是（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1,4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点的位置是（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8,4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），那么</a:t>
            </a: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点的位置是（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3274695" y="30143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填一填。</a:t>
            </a:r>
            <a:endParaRPr lang="zh-CN" alt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如图是成语填空小游戏。汉字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举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的位置用数对表示为（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2,4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）数对（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2,3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）表示汉字（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）的位置。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）若补全成语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丢三落四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，则汉字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的位置用数对表示为（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971540" y="30143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一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98185" y="464756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1695" y="2811780"/>
            <a:ext cx="3067050" cy="24193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）的位置离东东所在位置（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3,3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）最近。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笑笑（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2,2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芳芳（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3,2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亮亮（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5,3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欣欣（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4,4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244725" y="15316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67221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教室里，聪聪的座位用数对（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4,3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）表示，老师安排大扫除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时说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聪聪所在这一行的同学擦窗户。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以下位置（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同学要擦窗户。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 (2,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4,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0194290" y="214757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如果点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的位置表示为（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则点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的位置可以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表示为（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4, 4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4, 5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5, 4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3, 3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2446655" y="22993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3985" y="3200400"/>
            <a:ext cx="2162175" cy="2133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在下面找一点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使连接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三点后组成的三角形是等腰三角形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那么点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的位置可能是（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7,6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6,4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10,3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9,5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6520815" y="22993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960" y="2947035"/>
            <a:ext cx="4914900" cy="34766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981</Words>
  <Application>WPS 演示</Application>
  <PresentationFormat>宽屏</PresentationFormat>
  <Paragraphs>94</Paragraphs>
  <Slides>12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Times New Roman</vt:lpstr>
      <vt:lpstr>Arial Unicode MS</vt:lpstr>
      <vt:lpstr>Calibri</vt:lpstr>
      <vt:lpstr>等线</vt:lpstr>
      <vt:lpstr/>
      <vt:lpstr>全品学练考</vt:lpstr>
      <vt:lpstr>2   位   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39</cp:revision>
  <dcterms:created xsi:type="dcterms:W3CDTF">2024-12-09T09:33:00Z</dcterms:created>
  <dcterms:modified xsi:type="dcterms:W3CDTF">2025-07-18T01:57:10Z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