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3" r:id="rId10"/>
    <p:sldId id="272" r:id="rId11"/>
    <p:sldId id="267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image" Target="../media/image8.png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tags" Target="../tags/tag18.xml"/><Relationship Id="rId3" Type="http://schemas.openxmlformats.org/officeDocument/2006/relationships/image" Target="../media/image9.pn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.xml"/><Relationship Id="rId2" Type="http://schemas.openxmlformats.org/officeDocument/2006/relationships/image" Target="../media/image12.png"/><Relationship Id="rId1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解简易方程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5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方程的意义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53441" y="55600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选一选，填一填。（填序号）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①9-6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②9=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+4.8=9.6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④24-8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y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=16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⑤38-27=11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⑥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÷5+9=85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⑦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-5＞26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⑧0.1×（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+6）=3.3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875" y="702310"/>
            <a:ext cx="98107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3028950"/>
            <a:ext cx="6858000" cy="25812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349375" y="375729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②③④⑤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⑥⑧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062220" y="377063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②③④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⑥⑧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79970" y="3125470"/>
            <a:ext cx="609600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等式（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）是方程，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方程（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）是等式。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（填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一定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一定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8986520" y="294132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不一定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8986520" y="346519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一定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uiExpand="1" build="p"/>
      <p:bldP spid="7" grpId="0" autoUpdateAnimBg="0" uiExpand="1" build="p"/>
      <p:bldP spid="9" grpId="0" autoUpdateAnimBg="0" build="p"/>
      <p:bldP spid="10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2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根据下图判断哪个等式成立，成立的画“√”，不成立的画“×”。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（1）10-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=100（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（2）10+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=100（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（3）100-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=10（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（4）10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=100（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556635" y="224663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×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556635" y="294513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√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3373755" y="443230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×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556635" y="371411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√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9425" y="2376170"/>
            <a:ext cx="313372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3450" y="877570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5" grpId="0" autoUpdateAnimBg="0" build="p"/>
      <p:bldP spid="7" grpId="0" autoUpdateAnimBg="0" build="p"/>
      <p:bldP spid="8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53441" y="101257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3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看图列方程。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753100" y="1830070"/>
            <a:ext cx="311150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＋100＝200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830070"/>
            <a:ext cx="4610100" cy="1419225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5543550" y="4262755"/>
            <a:ext cx="311150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＋40＝180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3688080"/>
            <a:ext cx="3076575" cy="2457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010" y="3875405"/>
            <a:ext cx="76200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9935" y="118999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7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用方程表示下面的数量关系。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（1）肖老师有18块橡皮，平均分给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个同学，每人分到2块，刚好分完。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" y="937895"/>
            <a:ext cx="952500" cy="54292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694180" y="4132580"/>
            <a:ext cx="311150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＝18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2125980" y="520890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50－6.4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＝18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妈妈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付了50元，找回18元。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0495" y="1755140"/>
            <a:ext cx="6238875" cy="32575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27152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根据给出的方程补全条件。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日啖荔枝三百颗，不辞长作岭南人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。荔枝清甜多汁、香气浓郁，每千克的售价为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</a:t>
            </a:r>
            <a:r>
              <a:rPr lang="en-US" altLang="zh-CN" sz="3200" b="1">
                <a:solidFill>
                  <a:srgbClr val="00B050"/>
                </a:solidFill>
                <a:effectLst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</a:t>
            </a:r>
            <a:r>
              <a:rPr lang="en-US" altLang="zh-CN" sz="3200" b="1" i="1">
                <a:solidFill>
                  <a:srgbClr val="00B050"/>
                </a:solidFill>
                <a:effectLst/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B050"/>
                </a:solidFill>
                <a:effectLst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=108.8</a:t>
            </a:r>
            <a:endParaRPr lang="en-US" altLang="zh-CN" sz="3200" b="1">
              <a:solidFill>
                <a:srgbClr val="00B050"/>
              </a:solidFill>
              <a:effectLst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）一个等腰三角形的周长是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 cm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，腰长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cm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lang="en-US" altLang="zh-CN" sz="3200" b="1">
                <a:solidFill>
                  <a:srgbClr val="00B050"/>
                </a:solidFill>
                <a:effectLst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</a:t>
            </a:r>
            <a:r>
              <a:rPr lang="en-US" altLang="zh-CN" sz="3200" b="1" i="1">
                <a:solidFill>
                  <a:srgbClr val="00B050"/>
                </a:solidFill>
                <a:effectLst/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rgbClr val="00B050"/>
                </a:solidFill>
                <a:effectLst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+5=18</a:t>
            </a:r>
            <a:endParaRPr lang="en-US" altLang="zh-CN" sz="3200" b="1">
              <a:solidFill>
                <a:srgbClr val="00B050"/>
              </a:solidFill>
              <a:effectLst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535" y="976630"/>
            <a:ext cx="952500" cy="542925"/>
          </a:xfrm>
          <a:prstGeom prst="rect">
            <a:avLst/>
          </a:prstGeom>
        </p:spPr>
      </p:pic>
      <p:sp>
        <p:nvSpPr>
          <p:cNvPr id="10" name="QB_4_AN.1_1#b69ca93eb.bracket?vbaanalysisanswer=1&amp;vbadefaultcenterpage=1&amp;parentnodeid=1c39e6aa0&amp;hasmatchpositionanswer=1"/>
          <p:cNvSpPr/>
          <p:nvPr/>
        </p:nvSpPr>
        <p:spPr>
          <a:xfrm>
            <a:off x="5991860" y="2291080"/>
            <a:ext cx="438594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买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千克荔枝一共需要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108.8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</a:t>
            </a:r>
            <a:endParaRPr lang="zh-CN" altLang="en-US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911215" y="2948940"/>
            <a:ext cx="57854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QB_4_AN.1_1#b69ca93eb.bracket?vbaanalysisanswer=1&amp;vbadefaultcenterpage=1&amp;parentnodeid=1c39e6aa0&amp;hasmatchpositionanswer=1"/>
          <p:cNvSpPr/>
          <p:nvPr/>
        </p:nvSpPr>
        <p:spPr>
          <a:xfrm>
            <a:off x="7198360" y="3755390"/>
            <a:ext cx="438594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底长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 cm</a:t>
            </a:r>
            <a:endParaRPr lang="en-US" altLang="zh-CN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065010" y="4422140"/>
            <a:ext cx="20548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 build="p"/>
      <p:bldP spid="4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715" y="861060"/>
            <a:ext cx="1112583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先读古诗，然后回答问题。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表示寺内有多少僧，请根据古诗列出方程。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364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825500"/>
            <a:ext cx="3952875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285" y="1503045"/>
            <a:ext cx="6456045" cy="283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719</Words>
  <Application>WPS 演示</Application>
  <PresentationFormat>宽屏</PresentationFormat>
  <Paragraphs>83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/>
      <vt:lpstr>全品学练考</vt:lpstr>
      <vt:lpstr>5   简  易  方 程  解简易方程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43</cp:revision>
  <dcterms:created xsi:type="dcterms:W3CDTF">2024-12-09T09:33:00Z</dcterms:created>
  <dcterms:modified xsi:type="dcterms:W3CDTF">2025-07-18T03:51:57Z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