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1" r:id="rId10"/>
    <p:sldId id="272" r:id="rId11"/>
    <p:sldId id="275" r:id="rId12"/>
    <p:sldId id="266" r:id="rId13"/>
    <p:sldId id="267" r:id="rId14"/>
    <p:sldId id="263" r:id="rId15"/>
  </p:sldIdLst>
  <p:sldSz cx="12192000" cy="6858000"/>
  <p:notesSz cx="6858000" cy="12192000"/>
  <p:custDataLst>
    <p:tags r:id="rId1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73380" y="718820"/>
            <a:ext cx="115735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全全一家假期自驾去北京游玩，他们开的小汽车平均每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耗油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升。出发前，爸爸在导航地图上查得他们需行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700 km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才能到达目的地。当他们行驶到路程的一半时，爸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爸查看了小汽车的剩余油量是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升，爸爸说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我们中途可以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不加油，到北京再加油。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你赞成爸爸的说法吗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说一说你的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理由。（升是一种容量计量单位）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我不赞成爸爸的说法。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30.45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（升）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30.45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所以中途需要加油。（合理即可）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833755"/>
            <a:ext cx="952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李老师带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元去买铅笔，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文具店有右面包装的两款铅笔，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整包售卖，李老师最多可以买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多少支铅笔？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1.9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3≈0.63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支）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3.58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6≈0.60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，尽量买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支装的。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3.58≈8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（盒）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3.58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1.36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1.9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，剩余钱不够再买一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盒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支装的。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6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（支）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答：李老师最多可以买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支铅笔。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015" y="861060"/>
            <a:ext cx="952500" cy="57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790" y="487680"/>
            <a:ext cx="5015230" cy="2631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0550" y="3263900"/>
            <a:ext cx="6096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【解析】要想买的铅笔最多，就要尽量多买单价低的，经计算可以得知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支装的单价更低，所以应该先买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支装的。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元最多买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支装的，剩余的钱不够再买一盒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支装的，所以李老师最多只能买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支装的，也就是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支铅笔。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8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解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决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问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题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）奶奶用一根长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米的丝带制作中国结。每个中国结需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米丝带，最多可以制作几个中国结？明明列竖式来解决这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个问题。在竖式中，余数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“1”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表示什么？最多可以做几个中国结？下面选项正确的是（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剩余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米彩带；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剩余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米彩带；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剩余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米彩带；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剩余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米彩带；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163820" y="28054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3420" y="3060700"/>
            <a:ext cx="2790825" cy="3181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612521" y="69189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）下面的问题中，（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）可以用算式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“30</a:t>
            </a:r>
            <a:r>
              <a:rPr lang="en-US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8.5≈4”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米长的彩带，包装一个盒子需要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米，最多可以包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装几个盒子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修路工人工作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小时，铺了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米的路，平均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小时可以铺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多少米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妈妈打算将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kg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的沙拉分装在若干个瓶子里，每个瓶子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最多装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 kg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，至少需要多少个这样的瓶子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一个长为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分米，面积为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平方分米的长方形，它的宽是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多少分米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921250" y="12211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" y="81724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某手机的自动化生产线在手机主板上插入每个零件的时间仅为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0.09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秒，照这样计算，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分钟可以插入多少个零件？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（秒）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0.09≈3333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分钟可以插入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3333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个零件。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某水果批发商购进樱桃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千克，要装箱以后运往市场，每箱能装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千克。至少需要准备多少个这样的箱子？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7.6≈103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答：至少需要准备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个这样的箱子。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中老年运动会上，刘大伯、李大伯参加了全程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 km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的长跑比赛。跑完全程，刘大伯用了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李大伯比刘大伯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分钟。李大伯平均每分钟大约跑多少千米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得数保留两位小数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教材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P41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题变式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≈0.13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答：李大伯平均每分钟大约跑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</a:t>
            </a:r>
            <a:r>
              <a:rPr 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王老师买来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 m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长的绳子做跳绳，一根跳绳长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m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，这些绳子最多能做几根这样的跳绳？（跳绳不能拼接）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小思的想法：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1.8=50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小维的想法：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1.8≈5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9=45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小莉的想法：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1.8≈6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9=54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）你同意谁的想法？请说明你的理由。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我同意小维的想法。因为绳子不能拼接，所以需要单独计算每根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 m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长的绳子可以做成的跳绳的数量，因此小思的想法是错误的；在计算每根绳子能做成跳绳的数量时，小维采用了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去尾法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，小莉采用了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进一法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，根据实际情况可以知道，最后剩余的那一段绳子是不能做成一根符合要求的跳绳的，所以我同意小维的想法。（合理即可）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833755"/>
            <a:ext cx="952500" cy="54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430" y="1760855"/>
            <a:ext cx="7543165" cy="145669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</a:t>
            </a:r>
            <a:r>
              <a:rPr 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王老师买来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 m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长的绳子做跳绳，一根跳绳长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m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，这些绳子最多能做几根这样的跳绳？（跳绳不能拼接）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小思的想法：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1.8=50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小维的想法：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1.8≈5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9=45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小莉的想法：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1.8≈6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9=54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）要把做好的这些跳绳分装到袋子里，每个袋子装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根，至少需要准备几个这样的袋子？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答：至少需要准备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个这样的袋子。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833755"/>
            <a:ext cx="952500" cy="54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795" y="2101215"/>
            <a:ext cx="7664450" cy="179959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宽屏</PresentationFormat>
  <Paragraphs>94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41</cp:revision>
  <dcterms:created xsi:type="dcterms:W3CDTF">2024-12-09T09:33:00Z</dcterms:created>
  <dcterms:modified xsi:type="dcterms:W3CDTF">2025-07-18T02:48:10Z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