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81" r:id="rId10"/>
    <p:sldId id="282" r:id="rId11"/>
    <p:sldId id="283" r:id="rId12"/>
    <p:sldId id="284" r:id="rId13"/>
    <p:sldId id="272" r:id="rId14"/>
    <p:sldId id="266" r:id="rId15"/>
    <p:sldId id="267" r:id="rId16"/>
    <p:sldId id="273" r:id="rId17"/>
    <p:sldId id="274" r:id="rId18"/>
    <p:sldId id="275" r:id="rId19"/>
    <p:sldId id="277" r:id="rId20"/>
    <p:sldId id="278" r:id="rId21"/>
    <p:sldId id="279" r:id="rId22"/>
    <p:sldId id="280" r:id="rId23"/>
    <p:sldId id="290" r:id="rId24"/>
    <p:sldId id="276" r:id="rId25"/>
    <p:sldId id="291" r:id="rId26"/>
    <p:sldId id="285" r:id="rId27"/>
    <p:sldId id="263" r:id="rId28"/>
  </p:sldIdLst>
  <p:sldSz cx="12192000" cy="6858000"/>
  <p:notesSz cx="6858000" cy="12192000"/>
  <p:custDataLst>
    <p:tags r:id="rId32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50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7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8.png"/><Relationship Id="rId1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10.pn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11.pn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-114554" y="7992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二、反复比较精心选。（每题2分，共12分）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87020" y="1635125"/>
            <a:ext cx="1154874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11.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元宵节又名灯节，为了增添节日气氛，人们计划在500 m长的街道一侧挂上灯笼，每隔10 m挂一只，总共有51只灯笼，要想恰好挂完，街道的两端应该（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A.都挂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B.只挂一端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C.都不挂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D.无法确定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277610" y="315087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39800"/>
            <a:ext cx="10967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12.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求下面三角形的面积，列式正确的是（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A.①②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B.②③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C.①④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D.②④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8154670" y="92773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0940" y="2331720"/>
            <a:ext cx="8639175" cy="19145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67030" y="871855"/>
            <a:ext cx="118249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13.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如图所示，小刚和张雯用两种不同的方法将长方形转化成了平行四边形。关于面积的变化，下面的说法正确的是（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A.两种方法面积都变大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B.两种方法面积都变小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C.小刚的方法面积不变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D.张雯的方法面积不变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0051415" y="163766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825" y="2308860"/>
            <a:ext cx="1143952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58750" y="837565"/>
            <a:ext cx="117652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14.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夏可列出算式“13.5×17.5－（5+13.5）×（17.5－11）÷2”计算下面图形的面积，夏可的思考过程可以用（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）来表示。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8976995" y="162179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2225" y="2360295"/>
            <a:ext cx="5762625" cy="2095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3005" y="4366260"/>
            <a:ext cx="598170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54710"/>
            <a:ext cx="116027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15.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为了防止衣架滑落，爸爸在一根晾衣杆上等距离打了20个圆孔（两端不打孔，如图）。这根晾衣杆长（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）m。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A.1.9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B.2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C.2.1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D.2.2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8258810" y="165925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20" y="2714625"/>
            <a:ext cx="11363325" cy="14287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69265" y="764540"/>
            <a:ext cx="115379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16.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李叔叔用60米长的篱笆靠墙围了一个直角梯形小花园（如图），这个小花园的面积是（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A.800 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B.400 m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C.600 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D.400 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endParaRPr lang="zh-CN" sz="3200" b="1" baseline="30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033770" y="150939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2100" y="4048760"/>
            <a:ext cx="2847975" cy="2066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-114554" y="7992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三、细心审题灵活算。（每题6分，共12分）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87020" y="1600200"/>
            <a:ext cx="1096708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17.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计算组合图形的面积。（单位：m）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542540" y="2430145"/>
            <a:ext cx="9029065" cy="2954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（5+8）×4÷2=26（m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5×5÷2=12.5（m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3×5=15（m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26+12.5+15=53.5（m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20" y="2871470"/>
            <a:ext cx="2159000" cy="2513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91795" y="904240"/>
            <a:ext cx="109670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18.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求阴影部分的面积。（单位：cm）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926330" y="2957830"/>
            <a:ext cx="702627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4×4÷2+4×6÷2=20（cm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80" y="2061210"/>
            <a:ext cx="391477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4015" y="758190"/>
            <a:ext cx="11346815" cy="4954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四、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解决问题。（共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42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城市广场是集开放空间、绿化景观、文化活动和商业设施于一体的公共区域，通常设有休闲座椅、艺术雕塑和表演舞台。它为市民提供社交聚会、休闲娱乐的场所，促进社区交流，丰富文化生活，同时改善城市环境，提升居民身心健康与幸福感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19.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城市广场有一块平行四边形展板，专门用来展示城市历史、文化遗产和民俗风情等内容。它的底是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12.5 m,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6.4 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。设计人员计划给这块展板刷上油漆（两面都刷）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如果每平方米用油漆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0.6 kg,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刷这块展板需要用多少千克油漆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6.4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答：刷这块展板需要用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千克油漆。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885" y="5625465"/>
            <a:ext cx="108877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【解析】根据平行四边形面积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底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高，先计算出一个面的面积，然后乘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算出两个面一共多少平方米，再乘单位面积需用油漆量即可。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165" y="676910"/>
            <a:ext cx="2876550" cy="4953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325" y="907415"/>
            <a:ext cx="1130998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20.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在城市广场健身运动区有一条环形小路，其周长是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600 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。如果沿着这条小路每隔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 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放置一张供游客休息的木椅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那么一共可以放置多少张木椅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（木椅宽度忽略不计）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（张）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答：一共可以放置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张木椅。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054735" y="2377440"/>
            <a:ext cx="9753600" cy="7620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2"/>
                </a:solidFill>
              </a:rPr>
              <a:t>评价卷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568700" y="3524250"/>
            <a:ext cx="3130550" cy="311150"/>
          </a:xfrm>
        </p:spPr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第六、七单元核心素养评价卷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8600" y="821055"/>
            <a:ext cx="1144460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年花是春节期间用来装饰环境和点缀节日气氛的花卉、象征着红红火火、朝气蓬勃的新气象。城市广场准备圈出一个摆放年花的区域，并向广大市民征求设计方案。（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）佳轩设计了一个方案，如图，梯形的两个底角都是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45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，这个梯形的面积是多少平方米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答：这个梯形的面积是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1575" y="4091305"/>
            <a:ext cx="4305935" cy="164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8600" y="821055"/>
            <a:ext cx="1144460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年花是春节期间用来装饰环境和点缀节日气氛的花卉、象征着红红火火、朝气蓬勃的新气象。城市广场准备圈出一个摆放年花的区域，并向广大市民征求设计方案。（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）明熙将佳轩设计的梯形分成两个三角形，一个用来摆放蝴蝶兰，一个用来摆放映山红。映山红摆放面积比蝴蝶兰摆放面积小多少平方米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42.5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42.5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答：映山红摆放面积比蝴蝶兰摆放面积小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2120" y="3429000"/>
            <a:ext cx="5934075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5910" y="784225"/>
            <a:ext cx="11551920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城市广场休闲活动区有一个长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4.5 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、宽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1.8 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的长方形花坛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绿化工人将花坛分成如下图所示的三角形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每个三角形内种上不同颜色、不同品种的花卉，要算最多能分出多少个这样的三角形花坛，明明和亮亮的做法如下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明明：（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4.5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亮亮：（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4.5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endParaRPr lang="en-US" altLang="zh-CN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）他们的方法正确吗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请说明理由。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他们的方法都正确。明明的方法是用长方形花坛的面积除以每个三角形花坛的面积；亮亮的方法是先将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个这样的三角形拼在一起看成一个正方形，再求出长方形花坛的长和宽分别能分成多少个这样的正方形花坛，再将每个正方形花坛分成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个相同的三角形花坛。另外通过计算得到最多能分出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个这样的花坛，所以他们的方法都正确。（合理即可）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5050" y="2154555"/>
            <a:ext cx="2280285" cy="1620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5910" y="2542540"/>
            <a:ext cx="6642735" cy="848360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5910" y="784225"/>
            <a:ext cx="11551920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城市广场休闲活动区有一个长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4.5 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、宽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1.8 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的长方形花坛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绿化工人将花坛分成如下图所示的三角形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每个三角形内种上不同颜色、不同品种的花卉，要算最多能分出多少个这样的三角形花坛，明明和亮亮的做法如下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明明：（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4.5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亮亮：（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4.5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endParaRPr lang="en-US" altLang="zh-CN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）另一个长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 m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、宽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 m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的长方形花坛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最多可以分成多少个这样的三角形花坛？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0.9≈5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0.9≈2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答：最多可以分成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个这样的三角形花坛。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5050" y="2154555"/>
            <a:ext cx="2280285" cy="1620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5910" y="2542540"/>
            <a:ext cx="6642735" cy="848360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3065" y="879475"/>
            <a:ext cx="1110615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城市广场商业服务区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有一个平行四边形活动区域，一条边长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这条边上的高为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一条小路将此活动区域分成两部分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它们的面积相差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平方米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其中梯形活动区域的上底是多少米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（单位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米）（不考虑小路的宽度）（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平行四边形面积：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则梯形的面积为（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梯形的上底为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54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答：其中梯形活动区域的上底是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0140" y="3085465"/>
            <a:ext cx="4029075" cy="1809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7490" y="5240020"/>
            <a:ext cx="116681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【解析】先依据平行四边形的面积公式计算出平行四边形的面积，再用平行四边形的面积加上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平方米，然后除以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，就是梯形的面积，从而利用梯形的面积公式即可求解。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-114554" y="7992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一、冷静思考认真填。（每空2分，共36分）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44780" y="1506855"/>
            <a:ext cx="116998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一个平行四边形的底是16米，高是4米，这个平行四边形的面积是（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）平方米，与它等底等高的三角形的面积是（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）平方米。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在一个圆形水池周围每隔2米栽一棵杨树，共栽了40棵，水池的周长是（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）米。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694815" y="2265045"/>
            <a:ext cx="9963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0625455" y="2265045"/>
            <a:ext cx="9963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486025" y="4459605"/>
            <a:ext cx="9963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48055"/>
            <a:ext cx="115798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如图，长方形的面积是48 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，则平行四边形的面积是（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，三角形的面积是（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，梯形的面积是（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1087100" y="993775"/>
            <a:ext cx="171831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741545" y="1729105"/>
            <a:ext cx="171831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9712960" y="1732280"/>
            <a:ext cx="171831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300" y="3912870"/>
            <a:ext cx="10668000" cy="18954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  <p:bldP spid="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66140"/>
            <a:ext cx="116586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一个等腰梯形如图所示，如果把两个这样的梯形拼成一个平行四边形，拼成的平行四边形的底是（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）cm，高是（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）cm，面积是（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7117715" y="1650365"/>
            <a:ext cx="146240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3840" y="3429000"/>
            <a:ext cx="2733675" cy="2695575"/>
          </a:xfrm>
          <a:prstGeom prst="rect">
            <a:avLst/>
          </a:prstGeom>
        </p:spPr>
      </p:pic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0342880" y="1650365"/>
            <a:ext cx="146240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087245" y="2388870"/>
            <a:ext cx="146240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35990"/>
            <a:ext cx="118071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5.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将一个梯形分成等底等高的三角形和平行四边形（如图），已知三角形的面积是1.2 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,平行四边形的底是1.5 cm，这个梯形的高是（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）cm，面积是（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190" y="3429000"/>
            <a:ext cx="3067050" cy="2819400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030095" y="2424430"/>
            <a:ext cx="128714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5452745" y="2424430"/>
            <a:ext cx="128714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62660"/>
            <a:ext cx="114661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6.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小鸭和小狗在雪地上玩耍，留下的脚印如图，估一估，（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）的脚印大。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0922635" y="98425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小鸭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2155" y="2886710"/>
            <a:ext cx="5495925" cy="29241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16610"/>
            <a:ext cx="116636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7.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一条步行街全长1350米，在步行街的一侧每隔50米张贴一张“社会主义核心价值观”的宣传画（两端都贴），一共要张贴（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）张。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（宣传画长度忽略不计）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8.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把三角形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的一条边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三等分（如图），已知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=12 cm，且阴影三角形的面积为16 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。三角形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的面积为（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，其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底边上的高为（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840740" y="2319655"/>
            <a:ext cx="11023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1190" y="4335145"/>
            <a:ext cx="2628900" cy="2114550"/>
          </a:xfrm>
          <a:prstGeom prst="rect">
            <a:avLst/>
          </a:prstGeom>
        </p:spPr>
      </p:pic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0121900" y="3798570"/>
            <a:ext cx="11023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4391660" y="4529455"/>
            <a:ext cx="11023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30275"/>
            <a:ext cx="116928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9.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一个圆形湖泊的周长为1800米，沿湖泊周围每隔3米栽一棵柳树，每两棵柳树中间栽一棵桃树，一共栽了（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）棵柳树和（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）棵桃树。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10.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如图是一个直角梯形，如果把上底延长4厘米，就变成了一个长方形，这样面积就增加了12平方厘米。原来这个直角梯形的面积是（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）平方厘米。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8591550" y="1692910"/>
            <a:ext cx="81661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600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5370" y="4801870"/>
            <a:ext cx="1876425" cy="1438275"/>
          </a:xfrm>
          <a:prstGeom prst="rect">
            <a:avLst/>
          </a:prstGeom>
        </p:spPr>
      </p:pic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772160" y="2431415"/>
            <a:ext cx="81661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600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702435" y="4572635"/>
            <a:ext cx="81661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0.xml><?xml version="1.0" encoding="utf-8"?>
<p:tagLst xmlns:p="http://schemas.openxmlformats.org/presentationml/2006/main">
  <p:tag name="commondata" val="eyJoZGlkIjoiMTMzY2FmZTZlYWZhMDEyNmJlMTZiZTdjNzdlNGE5Mjg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3259</Words>
  <Application>WPS 演示</Application>
  <PresentationFormat>宽屏</PresentationFormat>
  <Paragraphs>182</Paragraphs>
  <Slides>25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评价卷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48</cp:revision>
  <dcterms:created xsi:type="dcterms:W3CDTF">2024-12-09T09:33:00Z</dcterms:created>
  <dcterms:modified xsi:type="dcterms:W3CDTF">2025-07-18T09:25:09Z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A23721C404DF4534B8D9EF830228DF88_13</vt:lpwstr>
  </property>
  <property fmtid="{D5CDD505-2E9C-101B-9397-08002B2CF9AE}" pid="3" name="KSOProductBuildVer">
    <vt:lpwstr>2052-12.1.0.21915</vt:lpwstr>
  </property>
</Properties>
</file>