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6" r:id="rId7"/>
    <p:sldId id="273" r:id="rId8"/>
    <p:sldId id="274" r:id="rId9"/>
    <p:sldId id="279" r:id="rId10"/>
    <p:sldId id="280" r:id="rId11"/>
    <p:sldId id="281" r:id="rId12"/>
    <p:sldId id="282" r:id="rId13"/>
    <p:sldId id="275" r:id="rId14"/>
    <p:sldId id="276" r:id="rId15"/>
    <p:sldId id="277" r:id="rId16"/>
    <p:sldId id="278" r:id="rId17"/>
    <p:sldId id="283" r:id="rId18"/>
    <p:sldId id="284" r:id="rId19"/>
    <p:sldId id="285" r:id="rId20"/>
    <p:sldId id="286" r:id="rId21"/>
    <p:sldId id="287" r:id="rId22"/>
    <p:sldId id="263" r:id="rId23"/>
  </p:sldIdLst>
  <p:sldSz cx="12192000" cy="6858000"/>
  <p:notesSz cx="6858000" cy="12192000"/>
  <p:custDataLst>
    <p:tags r:id="rId2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45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.xml"/><Relationship Id="rId3" Type="http://schemas.openxmlformats.org/officeDocument/2006/relationships/image" Target="../media/image15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Relationship Id="rId3" Type="http://schemas.openxmlformats.org/officeDocument/2006/relationships/image" Target="../media/image8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7100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（3）如图，梯形的下底是上底的2倍，点</a:t>
            </a:r>
            <a:r>
              <a:rPr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是梯形下底的中点，已知梯形的面积是120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，那么阴影三角形的面积是（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A.60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B.40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C.30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D.20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528300" y="153225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875" y="2409825"/>
            <a:ext cx="280035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（4）用一根钢丝正好可以围成一个边长为12 dm的正方形框架，把这个框架拉成平行四边形后，面积减少了24 dm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，这个平行四边形的高是（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dm。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A.5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B.8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C.10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D.12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108960" y="227076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950" y="3108960"/>
            <a:ext cx="2943225" cy="19431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3.求下列图形的面积。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（1）求组合图形的面积。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019425" y="490728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（14＋24）×8÷2＋24×8÷2＝248（cm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4100" y="2463800"/>
            <a:ext cx="304800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3.求下列图形的面积。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（2）求阴影部分的面积。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019425" y="490728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8×13＝104（cm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5870" y="2370455"/>
            <a:ext cx="3781425" cy="20288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674370"/>
            <a:ext cx="11617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4.操作题。（每个小方格的面积是1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（1）点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的位置用数对表示是（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，）；点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的位置用数对表示是（4，6），在图中标出点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153150" y="144843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6 2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1680" y="2864485"/>
            <a:ext cx="5372100" cy="3505200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71245" y="441325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674370"/>
            <a:ext cx="116173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4.操作题。（每个小方格的面积是1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（2）在图中画出三角形</a:t>
            </a:r>
            <a:r>
              <a:rPr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ABC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，并计算出它的面积。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628130" y="278892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图略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4×4÷2＝8（cm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95" y="2242820"/>
            <a:ext cx="53721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674370"/>
            <a:ext cx="11617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4.操作题。（每个小方格的面积是1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（3）将三角形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向右平移5格，得到三角形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′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′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′，画出三角形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′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′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′，并写出平移后三角形各顶点的位置。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836285" y="3103245"/>
            <a:ext cx="1060196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图略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′（7，2）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′（11，2）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′（9，6）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20" y="2981325"/>
            <a:ext cx="53721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5.解决问题。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（1）一条水渠的横截面是梯形（如图）。已知横截面的面积是2.52 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，高是1.2 m，渠口宽是渠底的2倍，渠口宽多少米？（用方程解）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573270" y="2940050"/>
            <a:ext cx="7331075" cy="36931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解：设渠底宽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米，则渠口宽2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＋2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）×1.2÷2＝2.52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＝1.4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1.4×2＝2.8（米）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答：渠口宽2.8米。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20" y="3848100"/>
            <a:ext cx="42862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）一块三角形菜地的底是6 m，现在要把这块地进行扩建，将它的底延长2 m，此时的面积增加了4 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。原来这块三角形菜地的面积是多少平方米？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531995" y="2905125"/>
            <a:ext cx="7372350" cy="22155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三角形的高：4×2÷2＝4（m）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面积：6×4÷2＝12（m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答：原来这块三角形菜地的面积是12 m</a:t>
            </a:r>
            <a:r>
              <a:rPr lang="zh-CN" altLang="zh-CN" sz="3200" b="1" baseline="30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35" y="3227070"/>
            <a:ext cx="362902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5595" y="807720"/>
            <a:ext cx="1156081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）王奶奶用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米长的篱笆围出一个一面靠墙的平行四边形养鸡场（如图），这个平行四边形养鸡场的面积是多少平方米？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答：这个平行四边形养鸡场的面积是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420" y="2324100"/>
            <a:ext cx="51054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461770" y="2026920"/>
            <a:ext cx="9753600" cy="1497330"/>
          </a:xfrm>
        </p:spPr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8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总复习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3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位置</a:t>
            </a:r>
            <a:r>
              <a:rPr lang="en-US" altLang="zh-CN" b="1">
                <a:ea typeface="微软雅黑" panose="020B0503020204020204" pitchFamily="34" charset="-122"/>
              </a:rPr>
              <a:t>     </a:t>
            </a:r>
            <a:r>
              <a:rPr lang="zh-CN" altLang="en-US" b="1">
                <a:ea typeface="微软雅黑" panose="020B0503020204020204" pitchFamily="34" charset="-122"/>
              </a:rPr>
              <a:t>多边形的面积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1.填一填。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（1）一个平行四边形的底是3.5 cm，高是2.8 cm，面积是（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，与它等底等高的三角形的面积是（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68680" y="2345690"/>
            <a:ext cx="16148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9286240" y="2370455"/>
            <a:ext cx="16148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7449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（2）如图，点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用数对表示是（1，1），点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用数对表示是（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），点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用数对表示是（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），如果每格的面积表示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，则三角形的面积是（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942340" y="158623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425" y="3315970"/>
            <a:ext cx="3105150" cy="2647950"/>
          </a:xfrm>
          <a:prstGeom prst="rect">
            <a:avLst/>
          </a:prstGeom>
        </p:spPr>
      </p:pic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102350" y="1597660"/>
            <a:ext cx="1056703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676900" y="2319655"/>
            <a:ext cx="1056703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endParaRPr 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（3）如图，靠墙用52 m长的篱笆围成一块菜地。这块菜地的面积是（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638300" y="154813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835" y="2859405"/>
            <a:ext cx="2695575" cy="27051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（4）若图中每个小方格的面积表示1 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，这个图形的面积大约是（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381375" y="163195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合理即可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265" y="3021965"/>
            <a:ext cx="2524125" cy="2381250"/>
          </a:xfrm>
          <a:prstGeom prst="rect">
            <a:avLst/>
          </a:prstGeom>
        </p:spPr>
      </p:pic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302385" y="163195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70815" y="560070"/>
            <a:ext cx="119024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5）把20本练习本摞成一个长方体，再把这摞练习本斜放（如图），这时，前面变成了一个近似的平行四边形，与左边的长方形相比，面积大小（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）不变。（填“变了”或“不变”）原因：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662680" y="3947160"/>
            <a:ext cx="8122920" cy="25850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【解析】这是一道易错题，大多数同学都会认为：前面的面从长方形到平行四边形的变化过程中，总体的高度变小了，但每本练习本的厚度是一定的，所以总体的高度不会发生变化。</a:t>
            </a:r>
            <a:endParaRPr lang="zh-CN" altLang="en-US" sz="28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1153775" y="125031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不变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87020" y="2414905"/>
            <a:ext cx="1149858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平行四边形的底和长方形的宽相等，平行四边形的高和长方形的长相等，面积大小一样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020" y="3891915"/>
            <a:ext cx="3057525" cy="2066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2.将正确答案的序号填在括号里。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（1）如图，下面三个图形的面积相比，（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A.①的面积最大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B.②的面积最大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C.③的面积最大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D.一样大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294370" y="153987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6120" y="2320290"/>
            <a:ext cx="504825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（2）小明坐在教室的最右边一列，他的位置是（8，4）；小丽坐在教室的最后一排，她的位置是（7，5）。这个班共有（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）人。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A.40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B.35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C.56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D.28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1210925" y="155194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commondata" val="eyJoZGlkIjoiMTMzY2FmZTZlYWZhMDEyNmJlMTZiZTdjNzdlNGE5MjgifQ==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1760</Words>
  <Application>WPS 演示</Application>
  <PresentationFormat>宽屏</PresentationFormat>
  <Paragraphs>128</Paragraphs>
  <Slides>20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8     总复习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2025-07-18T08:02:06Z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