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63" r:id="rId10"/>
  </p:sldIdLst>
  <p:sldSz cx="12192000" cy="6858000"/>
  <p:notesSz cx="6858000" cy="12192000"/>
  <p:custDataLst>
    <p:tags r:id="rId1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9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393825" y="268033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6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多边形的面积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梯形面积与高斯求和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80365" y="771525"/>
            <a:ext cx="109670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梯形面积公式与高斯求和公式可以相互关联。通过这种联系，可以在不同的数学领域之间建立起桥梁，促进知识的迁移和应用。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0" y="2155190"/>
            <a:ext cx="11560175" cy="687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95" y="2970530"/>
            <a:ext cx="11094085" cy="31699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12420" y="1668780"/>
            <a:ext cx="109670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一堆钢管被堆成一个近似梯形（简图如下），已知最上层有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根，最下层有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根，相邻两层之间相差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根，这堆钢管共有多少根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（根）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答：这堆钢管共有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" y="917575"/>
            <a:ext cx="11403330" cy="644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675" y="4124325"/>
            <a:ext cx="2752725" cy="19431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计算：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1+3+5+7+9+…+197+199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199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199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199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2]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10000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12420" y="651510"/>
            <a:ext cx="113550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有人说能借助梯形的面积公式轻松计算出图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这堆木头的根数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受此启发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小明觉得如果在上面加一根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就可以借助三角形的面积公式计算图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这堆木头的根数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你认可吗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为什么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09615" y="2871470"/>
            <a:ext cx="609600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不认可。图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的木头根数为（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（根），图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的木头根数为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（根），按照三角形面积公式计算为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18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（根）。结果不一样，所以不能用三角形面积计算公式计算木头的根数。（合理即可）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10" y="3173095"/>
            <a:ext cx="4267200" cy="19621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7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commondata" val="eyJoZGlkIjoiMTMzY2FmZTZlYWZhMDEyNmJlMTZiZTdjNzdlNGE5Mjg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537</Words>
  <Application>WPS 演示</Application>
  <PresentationFormat>宽屏</PresentationFormat>
  <Paragraphs>28</Paragraphs>
  <Slides>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6   多边形的面积  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2025-07-18T06:25:28Z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