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90" r:id="rId10"/>
    <p:sldId id="281" r:id="rId11"/>
    <p:sldId id="282" r:id="rId12"/>
    <p:sldId id="283" r:id="rId13"/>
    <p:sldId id="291" r:id="rId14"/>
    <p:sldId id="292" r:id="rId15"/>
    <p:sldId id="284" r:id="rId16"/>
    <p:sldId id="272" r:id="rId17"/>
    <p:sldId id="293" r:id="rId18"/>
    <p:sldId id="266" r:id="rId19"/>
    <p:sldId id="267" r:id="rId20"/>
    <p:sldId id="273" r:id="rId21"/>
    <p:sldId id="274" r:id="rId22"/>
    <p:sldId id="275" r:id="rId23"/>
    <p:sldId id="277" r:id="rId24"/>
    <p:sldId id="263" r:id="rId25"/>
  </p:sldIdLst>
  <p:sldSz cx="12192000" cy="6858000"/>
  <p:notesSz cx="6858000" cy="12192000"/>
  <p:custDataLst>
    <p:tags r:id="rId2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6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3360" y="726440"/>
            <a:ext cx="1176528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两地间的路程是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455 km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。甲、乙两辆汽车同时从两地开出，相向而行，经过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小时相遇。甲车每小时行驶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68 km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，乙车每小时行驶多少千米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P80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练习十七第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解：设乙车每小时行驶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455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答：乙车每小时行驶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3360" y="726440"/>
            <a:ext cx="117652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甲、乙两船同时从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两港出发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相向而行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甲船每小时行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乙船每小时行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两船在距中点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千米处相遇。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两港相距多少千米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（不考虑水流速度）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解：设两船相遇时分别行驶了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832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两港相距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832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6225" y="434975"/>
            <a:ext cx="1163891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知识点四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多边形的面积</a:t>
            </a:r>
            <a:endParaRPr lang="zh-CN" altLang="en-US" sz="3200" b="1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图中大平行四边形的面积是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48 cm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是上、下两边的中点。你能求出图中小平行四边形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涂色部分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的面积吗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P88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练习十九第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cm²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答：图中小平行四边形（涂色部分）的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面积是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 cm²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735" y="3184525"/>
            <a:ext cx="2819400" cy="19621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6225" y="628650"/>
            <a:ext cx="1163891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大平行四边形的面积是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 cm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两点分别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是上、下两边的中点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你能求出图中涂色部分的面积吗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小平行四边形的面积等于大平行四边形的面积的一半。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64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cm²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cm²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答：图中涂色部分的面积是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 cm²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7690" y="2834640"/>
            <a:ext cx="2657475" cy="18478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8665" y="3952875"/>
            <a:ext cx="3209925" cy="2314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9095" y="815975"/>
            <a:ext cx="1124077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下图中哪几对三角形的面积相等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两条虚线互相平行。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你还能画出和三角形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ABC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面积相等的三角形吗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P92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练习二十第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三角形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ABC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的面积＝三角形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DBC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的面积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三角形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ABE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的面积＝三角形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DEC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的面积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（画法不唯一）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040" y="3952875"/>
            <a:ext cx="3257550" cy="23050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1230" y="815975"/>
            <a:ext cx="1124077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如图，与涂色三角形面积相等的三角形有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A.1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B.2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C.3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D.4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2735" y="1750695"/>
            <a:ext cx="7175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7320" y="2543810"/>
            <a:ext cx="5229225" cy="24288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5280" y="920750"/>
            <a:ext cx="1141603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28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先设法计算出下面每个图形的面积，再比较它们的面积。你发现了什么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P102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练习二十三第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因为这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个图形在一组平行线间，所以可以设这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个图形的高均为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h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。经过测量可知，第一个图形的底边为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 cm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，则面积为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h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；第二个图形的底边为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 cm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，则面积为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h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；第三个图形的上底为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 cm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，下底为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 cm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，则面积为（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h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h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；第四个图形的底边为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 cm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，则面积为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h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h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。由此可以发现，这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个图形的面积均相等。（答案不唯一，叙述合理即可）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4335" y="1802130"/>
            <a:ext cx="8757920" cy="2010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9585" y="875665"/>
            <a:ext cx="1100963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变式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如图，平行线间有三个图形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比较它们的面积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下面说法正确的是（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平行四边形面积最大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三角形面积最大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三个图形面积一样大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梯形面积最大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0215" y="1789430"/>
            <a:ext cx="727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315" y="2797175"/>
            <a:ext cx="4629150" cy="149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7035" y="705485"/>
            <a:ext cx="11377930" cy="35725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知识点五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植树问题</a:t>
            </a:r>
            <a:endParaRPr lang="zh-CN" altLang="en-US" sz="3200" b="1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马拉松比赛全程约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42 km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，平均每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 km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设置一处饮水服务点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起点不设，终点设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。全程一共有多少处饮水服务点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P107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练习二十四第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（处）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答：全程一共有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处饮水服务点。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295" y="826135"/>
            <a:ext cx="1128141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变式</a:t>
            </a:r>
            <a:r>
              <a:rPr lang="en-US" altLang="zh-CN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晓晓家住富华小区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号楼一单元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该单元每相邻两层楼之间有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级台阶。如果晓晓每次回家要走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级台阶，晓晓家住几楼？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145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29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（楼）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答：晓晓家住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楼。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>
          <a:xfrm>
            <a:off x="1054735" y="2377440"/>
            <a:ext cx="9753600" cy="7620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2"/>
                </a:solidFill>
              </a:rPr>
              <a:t>评价卷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568700" y="3524250"/>
            <a:ext cx="3130550" cy="311150"/>
          </a:xfrm>
        </p:spPr>
        <p:txBody>
          <a:bodyPr>
            <a:normAutofit/>
          </a:bodyPr>
          <a:p>
            <a:r>
              <a:rPr lang="zh-CN" altLang="en-US" b="1">
                <a:ea typeface="微软雅黑" panose="020B0503020204020204" pitchFamily="34" charset="-122"/>
              </a:rPr>
              <a:t>教材典型母题变式练（二）</a:t>
            </a:r>
            <a:endParaRPr lang="zh-CN" altLang="en-US" b="1">
              <a:ea typeface="微软雅黑" panose="020B0503020204020204" pitchFamily="34" charset="-122"/>
            </a:endParaRPr>
          </a:p>
          <a:p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3540" y="929005"/>
            <a:ext cx="1115377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小区花园是一个长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的长方形。现在要在花园四周栽树，四个角上都要栽，每相邻两棵间隔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。一共要栽多少棵树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P108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练习二十四第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题）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（棵）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答：一共要栽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棵树。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6425" y="920750"/>
            <a:ext cx="1120267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有一个边长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米的正方形花园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要在花园四周栽树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四个角上都要栽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每相邻两棵树间隔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一共要栽多少棵树？如果每棵树苗的售价是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25.5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元，买这些树苗一共要花多少钱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（棵）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48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25.5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1224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答：一共要栽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棵树，买这些树苗一共要花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1224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965" y="492760"/>
            <a:ext cx="1144587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知识点三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简易方程</a:t>
            </a:r>
            <a:endParaRPr lang="zh-CN" altLang="en-US" sz="3200" b="1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重庆到宜昌的水路长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648 km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，游轮以每小时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 km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的速度从重庆开往宜昌。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练习十三第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）开出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小时后，游轮离重庆有多远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，离重庆有多远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开出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小时后，游轮离重庆有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千米，如果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，离重庆有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（千米）远。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开出</a:t>
            </a:r>
            <a:r>
              <a:rPr lang="en-US" altLang="zh-CN" sz="3200" b="1" i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小时后，游轮到宜昌还有多远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r>
              <a:rPr lang="en-US" altLang="zh-CN" sz="3200" b="1" i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，到宜昌还有多远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开出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小时后，游轮到宜昌还有（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648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）千米，如果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，到宜昌还有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648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（千米）远。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1495" y="2209800"/>
            <a:ext cx="3429000" cy="24384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745" y="643890"/>
            <a:ext cx="1088199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滕州到上海的高速铁路长约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复兴号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高速列车从滕州到上海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平均速度为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）用含有字母的式子表示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小时后列车到上海的距离。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350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）当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780, 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列车到上海的距离是多少千米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780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350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780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350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780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时，列车到上海的距离是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9310" y="1021080"/>
            <a:ext cx="111937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练习十三第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）像这样摆下去，摆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个正方形需要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根小棒。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题中的式子计算摆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个正方形需要的小棒数。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（根）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答：摆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个正方形需要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根小棒。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41310" y="3408045"/>
            <a:ext cx="13277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864475" y="3966210"/>
            <a:ext cx="14439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9455" y="1903095"/>
            <a:ext cx="4759325" cy="13938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8955" y="797560"/>
            <a:ext cx="1129919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桃花村的村民在每年春耕开始前，都要举行长桌宴。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张长方形桌能坐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）填一填。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790" y="3015615"/>
            <a:ext cx="11145520" cy="26473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23890" y="4966335"/>
            <a:ext cx="744220" cy="56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9265" y="4966335"/>
            <a:ext cx="1170305" cy="56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6405" y="574040"/>
            <a:ext cx="1129919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变式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桃花村的村民在每年春耕开始前，都要举行长桌宴。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张长方形桌能坐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）当</a:t>
            </a:r>
            <a:r>
              <a:rPr lang="en-US" altLang="zh-CN" sz="32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能坐多少人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答：当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时，能坐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790" y="2065655"/>
            <a:ext cx="9440545" cy="22421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735" y="797560"/>
            <a:ext cx="1168717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母题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列方程解决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鸡兔同笼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P79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练习十七第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笼子里有若干只鸡和兔。从上面数，有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个头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从下面数，有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只脚。鸡和兔各有多少只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解：设鸡有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只，则兔有（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）只。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94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23  35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（只）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答：鸡有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只，兔有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6565" y="672465"/>
            <a:ext cx="1127950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变式</a:t>
            </a:r>
            <a:r>
              <a:rPr lang="en-US" altLang="zh-CN" sz="32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淘淘进行投篮训练，一共投中了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个球，其中有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分球也有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分球，最后得了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分。淘淘分别投中几个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分球和几个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分球？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解：设淘淘投中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分球，则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分球投中（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）个。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81  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答：淘淘投中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分球和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分球。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commondata" val="eyJoZGlkIjoiMTMzY2FmZTZlYWZhMDEyNmJlMTZiZTdjNzdlNGE5Mjg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2465</Words>
  <Application>WPS 演示</Application>
  <PresentationFormat>宽屏</PresentationFormat>
  <Paragraphs>153</Paragraphs>
  <Slides>22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评价卷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52</cp:revision>
  <dcterms:created xsi:type="dcterms:W3CDTF">2024-12-09T09:33:00Z</dcterms:created>
  <dcterms:modified xsi:type="dcterms:W3CDTF">2025-07-18T09:42:41Z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A23721C404DF4534B8D9EF830228DF88_13</vt:lpwstr>
  </property>
  <property fmtid="{D5CDD505-2E9C-101B-9397-08002B2CF9AE}" pid="3" name="KSOProductBuildVer">
    <vt:lpwstr>2052-12.1.0.21915</vt:lpwstr>
  </property>
</Properties>
</file>