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4" r:id="rId8"/>
    <p:sldId id="273" r:id="rId9"/>
    <p:sldId id="270" r:id="rId10"/>
    <p:sldId id="275" r:id="rId11"/>
    <p:sldId id="271" r:id="rId12"/>
    <p:sldId id="276" r:id="rId13"/>
    <p:sldId id="263" r:id="rId14"/>
  </p:sldIdLst>
  <p:sldSz cx="12192000" cy="6858000"/>
  <p:notesSz cx="6858000" cy="12192000"/>
  <p:custDataLst>
    <p:tags r:id="rId18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66903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某商店进了一批货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出售时要在进价的基础上加上一定的利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润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kg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）与销售额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（元）之间的关系如表所示（表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格内的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是包装所用购物袋的价钱）。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）计算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5.4 kg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货物的销售额。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3.4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18.86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5.4 kg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货物的销售额是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18.86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665" y="2684780"/>
            <a:ext cx="5184140" cy="29432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用字母表示数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阶段整合训练五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960" y="2421255"/>
            <a:ext cx="7686675" cy="2895600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是一个大于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的数，在直线上找到下面每个算式的得数所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在的位置，并在方框里标出对应的序号。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0.6    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0.6    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    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772535" y="25996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Calibri" panose="020F0502020204030204" charset="0"/>
                <a:ea typeface="楷体" panose="02010609060101010101" charset="-122"/>
                <a:cs typeface="黑体" panose="02010609060101010101" charset="-122"/>
                <a:sym typeface="+mn-ea"/>
              </a:rPr>
              <a:t>①</a:t>
            </a:r>
            <a:endParaRPr lang="zh-CN" sz="3200" b="1" dirty="0">
              <a:solidFill>
                <a:srgbClr val="FF0000"/>
              </a:solidFill>
              <a:latin typeface="Calibri" panose="020F0502020204030204" charset="0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351020" y="441325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Calibri" panose="020F0502020204030204" charset="0"/>
                <a:ea typeface="楷体" panose="02010609060101010101" charset="-122"/>
                <a:cs typeface="黑体" panose="02010609060101010101" charset="-122"/>
                <a:sym typeface="+mn-ea"/>
              </a:rPr>
              <a:t>③</a:t>
            </a:r>
            <a:endParaRPr lang="zh-CN" sz="3200" b="1" dirty="0">
              <a:solidFill>
                <a:srgbClr val="FF0000"/>
              </a:solidFill>
              <a:latin typeface="Calibri" panose="020F0502020204030204" charset="0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870575" y="25996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Calibri" panose="020F0502020204030204" charset="0"/>
                <a:ea typeface="楷体" panose="02010609060101010101" charset="-122"/>
                <a:cs typeface="黑体" panose="02010609060101010101" charset="-122"/>
                <a:sym typeface="+mn-ea"/>
              </a:rPr>
              <a:t>④</a:t>
            </a:r>
            <a:endParaRPr lang="zh-CN" sz="3200" b="1" dirty="0">
              <a:solidFill>
                <a:srgbClr val="FF0000"/>
              </a:solidFill>
              <a:latin typeface="Calibri" panose="020F0502020204030204" charset="0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7109460" y="25996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Calibri" panose="020F0502020204030204" charset="0"/>
                <a:ea typeface="楷体" panose="02010609060101010101" charset="-122"/>
                <a:cs typeface="黑体" panose="02010609060101010101" charset="-122"/>
                <a:sym typeface="+mn-ea"/>
              </a:rPr>
              <a:t>②</a:t>
            </a:r>
            <a:endParaRPr lang="zh-CN" sz="3200" b="1" dirty="0">
              <a:solidFill>
                <a:srgbClr val="FF0000"/>
              </a:solidFill>
              <a:latin typeface="Calibri" panose="020F0502020204030204" charset="0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  <p:bldP spid="5" grpId="0" autoUpdateAnimBg="0" build="p"/>
      <p:bldP spid="7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年龄问题。亮亮家里有爷爷、奶奶、爸爸、妈妈和亮亮共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口人。今年亮亮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岁，亮亮的爸爸（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+28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）岁。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）当亮亮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岁时，亮亮的爸爸多少岁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答：当亮亮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岁时，亮亮的爸爸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38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年龄问题。亮亮家里有爷爷、奶奶、爸爸、妈妈和亮亮共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口人。今年亮亮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岁，亮亮的爸爸（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+28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）岁。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）爷爷今年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岁，奶奶今年（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）岁，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再过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年后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爷爷和奶奶相差多少岁？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答：爷爷和奶奶相差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年龄问题。亮亮家里有爷爷、奶奶、爸爸、妈妈和亮亮共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口人。今年亮亮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岁，亮亮的爸爸（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+28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）岁。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）亮亮家里有一个人今年的年龄是（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+26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）岁，这个人是亮亮的什么人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说说你的理由。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答：这个人是亮亮的妈妈，因为亮亮今年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岁，这个人比亮亮大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岁，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所以是亮亮的妈妈。（理由合理即可）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629666" y="60998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如图，将边长为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厘米的正方形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纸板沿虚线剪成两块正方形纸板和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两块长方形纸板。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）如果拿掉边长为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厘米的正方形纸板后，再将剩下的三块拼成一块长方形纸板，则这块长方形纸板的长为多少？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5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3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厘米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0385" y="735965"/>
            <a:ext cx="4595495" cy="27527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629666" y="60998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如图，将边长为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厘米的正方形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纸板沿虚线剪成两块正方形纸板和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两块长方形纸板。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）当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）题中拼成的这块长方形纸板的面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积是多少平方厘米？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（平方厘米）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答：这块长方形纸板的面积是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平方厘米。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0385" y="497840"/>
            <a:ext cx="4595495" cy="27527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某商店进了一批货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出售时要在进价的基础上加上一定的利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润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kg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）与销售额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（元）之间的关系如表所示（表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格内的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是包装所用购物袋的价钱）。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）写出用质量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表示销售额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的式子。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y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=3.4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）计算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5.4 kg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货物的销售额。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3.4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18.86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（元）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5.4 kg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货物的销售额是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18.86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0275" y="2675890"/>
            <a:ext cx="4229100" cy="240093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1177</Words>
  <Application>WPS 演示</Application>
  <PresentationFormat>宽屏</PresentationFormat>
  <Paragraphs>86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Calibri</vt:lpstr>
      <vt:lpstr>楷体</vt:lpstr>
      <vt:lpstr>Arial Unicode MS</vt:lpstr>
      <vt:lpstr>等线</vt:lpstr>
      <vt:lpstr/>
      <vt:lpstr>全品学练考</vt:lpstr>
      <vt:lpstr>5   简  易  方 程  用字母表示数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43</cp:revision>
  <dcterms:created xsi:type="dcterms:W3CDTF">2024-12-09T09:33:00Z</dcterms:created>
  <dcterms:modified xsi:type="dcterms:W3CDTF">2025-07-18T03:37:14Z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