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4" r:id="rId9"/>
    <p:sldId id="275" r:id="rId10"/>
    <p:sldId id="284" r:id="rId11"/>
    <p:sldId id="277" r:id="rId12"/>
    <p:sldId id="276" r:id="rId13"/>
    <p:sldId id="278" r:id="rId14"/>
    <p:sldId id="279" r:id="rId15"/>
    <p:sldId id="280" r:id="rId16"/>
    <p:sldId id="281" r:id="rId17"/>
    <p:sldId id="263" r:id="rId18"/>
  </p:sldIdLst>
  <p:sldSz cx="12192000" cy="6858000"/>
  <p:notesSz cx="6858000" cy="12192000"/>
  <p:custDataLst>
    <p:tags r:id="rId2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image" Target="../media/image8.png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7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）把10张图形卡片（图案分别为○、△、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和□）放在盒子里。任意摸出一张，摸出“○”的可能性最小，摸出“△”的可能性最大，摸出“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”和“□”的可能性一样大，卡片上的图形是什么？请你画一画。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3848100"/>
            <a:ext cx="4591050" cy="21812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26455" y="3726180"/>
            <a:ext cx="5541010" cy="2214880"/>
            <a:chOff x="9333" y="5868"/>
            <a:chExt cx="8726" cy="3488"/>
          </a:xfrm>
        </p:grpSpPr>
        <p:sp>
          <p:nvSpPr>
            <p:cNvPr id="5" name="QB_4_AN.1_1#b69ca93eb.bracket?vbaanalysisanswer=1&amp;vbadefaultcenterpage=1&amp;parentnodeid=1c39e6aa0&amp;hasmatchpositionanswer=1"/>
            <p:cNvSpPr/>
            <p:nvPr>
              <p:custDataLst>
                <p:tags r:id="rId3"/>
              </p:custDataLst>
            </p:nvPr>
          </p:nvSpPr>
          <p:spPr>
            <a:xfrm>
              <a:off x="9333" y="5868"/>
              <a:ext cx="8726" cy="34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p>
              <a:pPr marL="0" algn="l" latinLnBrk="1">
                <a:lnSpc>
                  <a:spcPct val="150000"/>
                </a:lnSpc>
              </a:pP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1张卡片上画○，2张卡片上画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，2张卡片上画□，5张卡片上画△。</a:t>
              </a: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4" name="五角星 3"/>
            <p:cNvSpPr/>
            <p:nvPr/>
          </p:nvSpPr>
          <p:spPr>
            <a:xfrm>
              <a:off x="10213" y="7459"/>
              <a:ext cx="522" cy="509"/>
            </a:xfrm>
            <a:prstGeom prst="star5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五角星 5"/>
          <p:cNvSpPr/>
          <p:nvPr/>
        </p:nvSpPr>
        <p:spPr>
          <a:xfrm>
            <a:off x="8463915" y="1124585"/>
            <a:ext cx="331470" cy="323215"/>
          </a:xfrm>
          <a:prstGeom prst="star5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4125595" y="2609215"/>
            <a:ext cx="331470" cy="323215"/>
          </a:xfrm>
          <a:prstGeom prst="star5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8389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（2）在周长是30 m的圆形花坛边上每隔5 m放一盆花，一共要放多少盆花？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请用一个“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”代表一盆花在图上画一画，花的盆数=（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列式解答：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625" y="1661795"/>
            <a:ext cx="2099945" cy="208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915" y="1525905"/>
            <a:ext cx="2540000" cy="2498090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339070" y="3816350"/>
            <a:ext cx="337439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间隔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377440" y="4796790"/>
            <a:ext cx="4816475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30÷5＝6（盆）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答：一共要放6盆花。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523490" y="4101465"/>
            <a:ext cx="258445" cy="240665"/>
          </a:xfrm>
          <a:prstGeom prst="triangle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280" y="845185"/>
            <a:ext cx="111105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）布袋中有除颜色外其他均相同的红球和黄球共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笑笑摸了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次（每次摸完后放回）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结果如表所示。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根据表中的数据猜测，布袋中（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）色的球可能多，（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）色的球可能少。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笑笑和淘气要用摸球的方式决定谁去看比赛，请你利用上面的道具为他俩设计一个公平的游戏。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答案不唯一，如：在布袋中放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个红球和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个黄球，从中任意摸出一个球（摸出后放回），摸出红球笑笑去看比赛，摸出黄球淘气去看比赛。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096000" y="3277235"/>
            <a:ext cx="432435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950450" y="3277235"/>
            <a:ext cx="432435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红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25" y="2202815"/>
            <a:ext cx="4213225" cy="12261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435" y="499110"/>
            <a:ext cx="11224260" cy="5605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）王大爷每天在路边散步，从第一棵树走到第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棵树用了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分钟（每两棵树之间的距离相等）。按照这个速度，王大爷走了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分钟，他走到第几棵树所在位置了？如果每两棵树之间的距离是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米，那么王大爷一共走了多少米？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（分）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（棵）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答：他走到第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棵树所在位置了。王大爷一共走了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500" y="606425"/>
            <a:ext cx="11293475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）在一个长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米的长方形舞台外沿，每隔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米挂一束气球（一束有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个气球），靠墙的一边不挂，但四个角都要挂。一共需要多少个气球？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（束）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个气球。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8970" y="2546985"/>
            <a:ext cx="4476750" cy="2828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4500" y="4954905"/>
            <a:ext cx="112972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【解析】三边挂气球，且四个角都挂，可以将三条边拉成一条直线，按两头都栽的植树问题计算出一共需要多少束，然后乘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就是一共需要的气球个数。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461770" y="2026920"/>
            <a:ext cx="9753600" cy="1497330"/>
          </a:xfrm>
        </p:spPr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8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总复习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4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可能性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植树问题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1.填一填。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（1）如图，当转盘停止转动时，指针指向（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）区域的可能性最大，指向（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）区域的可能性最小。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（2）在一条40 m长的小路一旁栽树，每隔5 m栽一棵（两端都要栽），一共要栽（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）棵树。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400415" y="1602740"/>
            <a:ext cx="15665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黄色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390" y="2947035"/>
            <a:ext cx="1811655" cy="190690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284855" y="2288540"/>
            <a:ext cx="15665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绿色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263390" y="5200015"/>
            <a:ext cx="15665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（3）为了保护一棵古树，园林工人要为它做一个周长为30 m的圆形护栏，如果每隔1.5 m打一个桩，共需要打（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）个桩。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（4）有36名学生做游戏，大家围成一个正方形，每边人数相等，四个顶点都有1人，每边各有（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）名学生。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）赵老师从一副扑克牌（没有大小王）中任意摸出一张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一位同学猜一猜花色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这位同学（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）的可能性大。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（填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猜对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猜错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352915" y="154432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057900" y="300672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76340" y="464375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猜错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802005"/>
            <a:ext cx="116173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2.将正确答案的序号填在括号里。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（1）某路口红绿灯的时间设置为红灯60秒、绿灯55秒、黄灯5秒，当人或车经过该路口时，遇到黄灯的可能性（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A.比绿灯大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B.比红灯大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C.最小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D.最大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667875" y="232537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（2）袋子中有6张10元和2张50元，从袋子中任意摸出两张，总钱数可能是（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A.30元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B.60元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C.90元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D.80元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（3）7路公交车的行驶路线全长8千米，每相邻两站的距离是1千米。7路公交车在道路的一侧共有几个站点（包括起始站和终点站）？正确的列式是（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7÷1+1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 8÷1-1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 8÷1+1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 8÷1+2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031490" y="162433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092700" y="452755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3275" y="911860"/>
            <a:ext cx="109956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）实验员进行观察实验，上午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时进行第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次观察，以后每隔半小时观察一次，那么他第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次观察的时刻是（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A.13:00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B.12:30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C.12:00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D.13:30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0132695" y="1814830"/>
            <a:ext cx="8451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140" y="858520"/>
            <a:ext cx="117468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）明明和爸爸锯一根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米长的木料，锯成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米长的小段用时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分钟，照这样计算，锯成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米长的小段用时（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/>
              <a:t>A.19</a:t>
            </a:r>
            <a:endParaRPr lang="en-US" altLang="zh-CN" sz="3200"/>
          </a:p>
          <a:p>
            <a:pPr indent="0" fontAlgn="auto">
              <a:lnSpc>
                <a:spcPct val="150000"/>
              </a:lnSpc>
            </a:pPr>
            <a:r>
              <a:rPr lang="en-US" altLang="zh-CN" sz="3200"/>
              <a:t>B.20</a:t>
            </a:r>
            <a:endParaRPr lang="en-US" altLang="zh-CN" sz="3200"/>
          </a:p>
          <a:p>
            <a:pPr indent="0" fontAlgn="auto">
              <a:lnSpc>
                <a:spcPct val="150000"/>
              </a:lnSpc>
            </a:pPr>
            <a:r>
              <a:rPr lang="en-US" altLang="zh-CN" sz="3200"/>
              <a:t>C.21</a:t>
            </a:r>
            <a:endParaRPr lang="en-US" altLang="zh-CN" sz="3200"/>
          </a:p>
          <a:p>
            <a:pPr indent="0" fontAlgn="auto">
              <a:lnSpc>
                <a:spcPct val="150000"/>
              </a:lnSpc>
            </a:pPr>
            <a:r>
              <a:rPr lang="en-US" altLang="zh-CN" sz="3200"/>
              <a:t>D.22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8462010" y="1773555"/>
            <a:ext cx="8451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689090" y="2421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130" y="678180"/>
            <a:ext cx="1145159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按要求做题。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）淘淘和笑笑玩摸球游戏，每次任意摸出一个，摸出后放回，每人摸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50 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摸到红球淘淘得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分，摸到白球笑笑得一分，摸到其他颜色球放回重新摸，分高者获胜。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箱中摸球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）赢的可能性大。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）箱中摸球，笑笑没有赢的可能。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箱中摸球，要使游戏公平公正，可以往里面放（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）球。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65" y="2615565"/>
            <a:ext cx="6130925" cy="184848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648710" y="4431030"/>
            <a:ext cx="15665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笑笑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875" y="5040630"/>
            <a:ext cx="8451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306685" y="5418455"/>
            <a:ext cx="15665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99795" y="5866765"/>
            <a:ext cx="15665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5" grpId="0" autoUpdateAnimBg="0"/>
      <p:bldP spid="6" grpId="0" autoUpdateAnimBg="0"/>
      <p:bldP spid="7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4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1788</Words>
  <Application>WPS 演示</Application>
  <PresentationFormat>宽屏</PresentationFormat>
  <Paragraphs>129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8     总复习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49</cp:revision>
  <dcterms:created xsi:type="dcterms:W3CDTF">2024-12-09T09:33:00Z</dcterms:created>
  <dcterms:modified xsi:type="dcterms:W3CDTF">2025-07-18T08:07:29Z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