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4" r:id="rId7"/>
    <p:sldId id="273" r:id="rId8"/>
    <p:sldId id="275" r:id="rId9"/>
    <p:sldId id="269" r:id="rId10"/>
    <p:sldId id="270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17.xml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393825" y="268033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7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数学广角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——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植树问题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第七单元整合训练（含情境题）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2410" y="4791710"/>
            <a:ext cx="6600825" cy="162877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87020" y="909955"/>
            <a:ext cx="115843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endParaRPr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泽聪负责教学楼和综合楼之间的部分。已知两楼相距40米，泽聪打算在两楼间的小路一旁每隔10米种1棵树（两端不种）。画图正确的画“√”。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880485" y="558228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√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860" y="438150"/>
            <a:ext cx="6632575" cy="21145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紫萱负责校园里花坛的部分。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已知圆形花坛的周长是60 m，紫萱计划在花坛的周边每隔4 m放一盆铁树，每两盆铁树之间放一盆菊花，一共要放多少盆铁树，多少盆菊花？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211195" y="3956050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60÷4＝15（个）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15×1＝15（盆）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答：一共要放15盆铁树，15盆菊花。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浩强负责小公园的部分。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他打算把一根10米长的粗细均匀的木头平均锯成20段，用来当座椅，方便同学们课间休息。已知每锯一次需要2.5分钟，锯完这根木头一共要用多少分钟？每段木头长多少米？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590040" y="413702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（20－1）×2.5＝47.5（分）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10÷20＝0.5（m）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答：锯完这根木头一共要用47.5分钟，每段木头长0.5 m。</a:t>
            </a:r>
            <a:endParaRPr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584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乐彤负责操场的部分。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操场看台左边原有31盏路灯（两端都有），每相邻两盏之间的距离是10 m，乐彤考虑到节约用电，打算改为16盏路灯（两端的路灯不动），改后每相邻两盏路灯之间的距离是多少米？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367155" y="4166235"/>
            <a:ext cx="10601960" cy="1477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（31－1）×10＝300（m）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300÷（16－1）＝20（m）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答：改后每相邻两盏路灯之间的距离是20 m。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09955"/>
            <a:ext cx="117360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夏可负责布置学校舞台。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为迎接元旦，舞台四周每隔3.5米装一盏夜灯，四个角都要装，一共装了40盏夜灯。那么舞台的面积是多少平方米？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87020" y="3698240"/>
            <a:ext cx="10601960" cy="25850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40－4＝36（盏）</a:t>
            </a: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宽中间有夜灯：9－2＝7（盏）</a:t>
            </a:r>
            <a:endParaRPr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长中间有夜灯：（36－7×2）÷2＝11（盏）</a:t>
            </a:r>
            <a:endParaRPr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宽：3.5×（7＋1）＝28（米）</a:t>
            </a: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长：3.5×（11＋1）＝42（米）</a:t>
            </a:r>
            <a:endParaRPr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面积：28×42＝1176（平方米）</a:t>
            </a: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答：舞台的面积是1176平方米。</a:t>
            </a:r>
            <a:endParaRPr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1315" y="2324100"/>
            <a:ext cx="3848100" cy="19621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706755"/>
            <a:ext cx="117360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三位同学负责楼道部分。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已知楼道一面墙长10 m，计划每隔2 m挂一面彩旗，一共需要挂几面彩旗？他们谁说得有道理？请你画出示意图，并说明理由。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9945" y="2607945"/>
            <a:ext cx="3270250" cy="18872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67970" y="2962275"/>
            <a:ext cx="10601960" cy="2986405"/>
            <a:chOff x="422" y="4665"/>
            <a:chExt cx="16696" cy="4703"/>
          </a:xfrm>
        </p:grpSpPr>
        <p:sp>
          <p:nvSpPr>
            <p:cNvPr id="5" name="QB_4_AN.1_1#b69ca93eb.bracket?vbaanalysisanswer=1&amp;vbadefaultcenterpage=1&amp;parentnodeid=1c39e6aa0&amp;hasmatchpositionanswer=1"/>
            <p:cNvSpPr/>
            <p:nvPr>
              <p:custDataLst>
                <p:tags r:id="rId3"/>
              </p:custDataLst>
            </p:nvPr>
          </p:nvSpPr>
          <p:spPr>
            <a:xfrm>
              <a:off x="422" y="4665"/>
              <a:ext cx="16696" cy="40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p>
              <a:pPr marL="0" algn="l" latinLnBrk="1">
                <a:lnSpc>
                  <a:spcPct val="150000"/>
                </a:lnSpc>
              </a:pPr>
              <a:r>
                <a:rPr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三位同学说的是三种不同的情况，都有道理。</a:t>
              </a:r>
              <a:endPara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algn="l" latinLnBrk="1">
                <a:lnSpc>
                  <a:spcPct val="150000"/>
                </a:lnSpc>
              </a:pPr>
              <a:r>
                <a:rPr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张宇的挂法是两端都不挂，如图：</a:t>
              </a:r>
              <a:endPara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algn="l" latinLnBrk="1">
                <a:lnSpc>
                  <a:spcPct val="150000"/>
                </a:lnSpc>
              </a:pPr>
              <a:r>
                <a:rPr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李乐的挂法是一端挂一端不挂，如图：</a:t>
              </a:r>
              <a:endPara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algn="l" latinLnBrk="1">
                <a:lnSpc>
                  <a:spcPct val="150000"/>
                </a:lnSpc>
              </a:pPr>
              <a:r>
                <a:rPr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王琦的挂法是两端都挂，如图：</a:t>
              </a:r>
              <a:endPara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79" y="5919"/>
              <a:ext cx="3267" cy="10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31" y="7079"/>
              <a:ext cx="3634" cy="151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51" y="8578"/>
              <a:ext cx="2734" cy="79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881</Words>
  <Application>WPS 演示</Application>
  <PresentationFormat>宽屏</PresentationFormat>
  <Paragraphs>52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7    数学广角 —— 植树问题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42</cp:revision>
  <dcterms:created xsi:type="dcterms:W3CDTF">2024-12-09T09:33:00Z</dcterms:created>
  <dcterms:modified xsi:type="dcterms:W3CDTF">2025-07-18T06:43:30Z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