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3" r:id="rId8"/>
    <p:sldId id="274" r:id="rId9"/>
    <p:sldId id="270" r:id="rId10"/>
    <p:sldId id="271" r:id="rId11"/>
    <p:sldId id="275" r:id="rId12"/>
    <p:sldId id="272" r:id="rId13"/>
    <p:sldId id="276" r:id="rId14"/>
    <p:sldId id="263" r:id="rId15"/>
  </p:sldIdLst>
  <p:sldSz cx="12192000" cy="6858000"/>
  <p:notesSz cx="6858000" cy="12192000"/>
  <p:custDataLst>
    <p:tags r:id="rId1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en-US" altLang="zh-CN" b="1"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b="1">
                <a:ea typeface="微软雅黑" panose="020B0503020204020204" pitchFamily="34" charset="-122"/>
                <a:sym typeface="+mn-ea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353441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除数是整数的小数除法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淘淘和笑笑练习计算。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）淘淘算出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3.36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4=8.4,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笑笑很快就看出淘淘的结果是错误的，你能用两种方法来说明理由吗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方法一：因为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3.36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，所以商比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小，而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大于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，所以是错误的；方法二：根据商乘除数等于被除数可知，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8.4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的积是一位小数，这里的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3.36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是两位小数，所以计算错误。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（方法不唯一，合理即可）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353441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除数是整数的小数除法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淘淘和笑笑练习计算。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）请你联系生活实际，编一道能用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“3.36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解决的实际问题并解答。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答案不唯一，如：笑笑买了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块同样的橡皮，花了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3.36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元，每块橡皮多少元？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3.36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答：每块橡皮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阶段整合训练三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里填上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9   1       8.2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6.3   1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10.5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7.6   1    3.9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5.8   1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41145" y="106743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864995" y="175958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742940" y="175958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59990" y="248094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42940" y="248094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856105" y="15316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824855" y="152590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541905" y="22694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748655" y="225044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13" grpId="0" autoUpdateAnimBg="0" build="p"/>
      <p:bldP spid="10" grpId="0" autoUpdateAnimBg="0" build="p"/>
      <p:bldP spid="11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按要求做一做。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）圈一圈，算一算。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圈一圈略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2.4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6068695" y="30143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480" y="4170045"/>
            <a:ext cx="7105650" cy="17907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68173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按要求做一做。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买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块同样的橡皮共用去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一块橡皮（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）元。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2836545" y="58223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1.25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2292985"/>
            <a:ext cx="6353175" cy="36182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2102485"/>
            <a:ext cx="6841490" cy="380873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420751" y="68173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按要求做一做。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）观察下面的除法竖式，回答问题。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小数除法笔算方法的基础是（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）除法的笔算方法。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除数是小数的除法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先转化成除法是（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）的除法，再计算。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在第一个除法竖式中，这里的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）；在第三个除法竖式中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这里的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表示的数的实际大小是（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6350000" y="41205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整数</a:t>
            </a:r>
            <a:endParaRPr lang="zh-CN" altLang="en-US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647940" y="45859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整数</a:t>
            </a:r>
            <a:endParaRPr lang="zh-CN" altLang="en-US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860665" y="5112385"/>
            <a:ext cx="210820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十</a:t>
            </a:r>
            <a:endParaRPr lang="zh-CN" altLang="en-US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8653780" y="5579110"/>
            <a:ext cx="110680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0.2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635" y="1928495"/>
            <a:ext cx="7510145" cy="234061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2" grpId="0" autoUpdateAnimBg="0" build="p"/>
      <p:bldP spid="4" grpId="0" autoUpdateAnimBg="0" build="p"/>
      <p:bldP spid="6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不计算，给商点上小数点，使商正确。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3.06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1.7= 1 8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2.328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0.97= 2 4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21.12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0.6= 3 5 2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0.116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0.8=   1 4 5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914015" y="155638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355975" y="22853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566160" y="30143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009265" y="37579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2" grpId="0" autoUpdateAnimBg="0" build="p"/>
      <p:bldP spid="4" grpId="0" autoUpdateAnimBg="0" build="p"/>
      <p:bldP spid="5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妈妈带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元去超市购物。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）妈妈买了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0.75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千克牛肉，每千克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32.4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元，用剩下的钱买香菇，可以买多少千克？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32.4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25.7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25.7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5.14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答：可以买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5.14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3710" y="2936875"/>
            <a:ext cx="2543175" cy="22764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妈妈带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元去超市购物。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）如果妈妈用买牛肉的钱买小米，可以买多少千克？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24.3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2.25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答：可以买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2.25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2529840"/>
            <a:ext cx="4514850" cy="2828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2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1021</Words>
  <Application>WPS 演示</Application>
  <PresentationFormat>宽屏</PresentationFormat>
  <Paragraphs>99</Paragraphs>
  <Slides>12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46</cp:revision>
  <dcterms:created xsi:type="dcterms:W3CDTF">2024-12-09T09:33:00Z</dcterms:created>
  <dcterms:modified xsi:type="dcterms:W3CDTF">2025-07-18T02:11:50Z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