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90" r:id="rId7"/>
    <p:sldId id="291" r:id="rId8"/>
    <p:sldId id="269" r:id="rId9"/>
    <p:sldId id="270" r:id="rId10"/>
    <p:sldId id="271" r:id="rId11"/>
    <p:sldId id="281" r:id="rId12"/>
    <p:sldId id="282" r:id="rId13"/>
    <p:sldId id="283" r:id="rId14"/>
    <p:sldId id="284" r:id="rId15"/>
    <p:sldId id="272" r:id="rId16"/>
    <p:sldId id="266" r:id="rId17"/>
    <p:sldId id="267" r:id="rId18"/>
    <p:sldId id="273" r:id="rId19"/>
    <p:sldId id="274" r:id="rId20"/>
    <p:sldId id="275" r:id="rId21"/>
    <p:sldId id="292" r:id="rId22"/>
    <p:sldId id="277" r:id="rId23"/>
    <p:sldId id="278" r:id="rId24"/>
    <p:sldId id="293" r:id="rId25"/>
    <p:sldId id="276" r:id="rId26"/>
    <p:sldId id="294" r:id="rId27"/>
    <p:sldId id="263" r:id="rId28"/>
  </p:sldIdLst>
  <p:sldSz cx="12192000" cy="6858000"/>
  <p:notesSz cx="6858000" cy="12192000"/>
  <p:custDataLst>
    <p:tags r:id="rId32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6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075" y="894080"/>
            <a:ext cx="112407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9.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从下面这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张扑克牌中任意摸出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张，摸到数字（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）的可能性最大，摸到数字（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）和数字（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）的可能性相等。（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5935" y="1081405"/>
            <a:ext cx="4946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1990" y="1822450"/>
            <a:ext cx="4946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8035" y="1822450"/>
            <a:ext cx="4946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0" y="3367405"/>
            <a:ext cx="8636000" cy="15093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2950" y="768350"/>
            <a:ext cx="1152144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10.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如图，转动（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）号转盘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指针不可能指向白色区域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转动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）号转盘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指针一定指向白色区域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转动（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）号转盘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指针可能指向灰色区域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也可能指向白色区域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且指向灰色区域的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可能性较小。（填序号）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0" y="2583180"/>
            <a:ext cx="8789670" cy="20275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5950" y="4610735"/>
            <a:ext cx="1102423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【解析】要想使指针不可能指向白色区域，就选没有白色区域的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号转盘；要想使指针一定指向白色区域，就选全部是白色的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号转盘；要想使指针可能指向白色，也可能指向灰色，且指向灰色的可能性较小，就选既有白色又有灰色，且白色区域比灰色区域大的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号转盘。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3770" y="768350"/>
            <a:ext cx="611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③</a:t>
            </a:r>
            <a:endParaRPr lang="en-US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6660" y="1189990"/>
            <a:ext cx="6985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②</a:t>
            </a:r>
            <a:endParaRPr lang="en-US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85785" y="1179195"/>
            <a:ext cx="7372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①</a:t>
            </a:r>
            <a:endParaRPr lang="en-US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065" y="891540"/>
            <a:ext cx="113684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桌上摆着标有数字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-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的九张牌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淘淘和笑笑两人同时摸一张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谁的数字大谁就赢。如果淘淘拿到了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）赢的可能性较大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当淘淘拿到的数字是（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）时，笑笑一定能赢。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2110" y="181038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淘淘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2120" y="2555875"/>
            <a:ext cx="558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410" y="3591560"/>
            <a:ext cx="1056322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【解析】比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大的数字有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共计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张牌，比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小的数字有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共计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张牌，数量越多摸到的可能性越大，即笑笑摸到比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小的数字的可能性比摸到比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大的数字的可能性大，所以淘淘赢的可能性大；要想笑笑一定能赢，则淘淘拿到的数字最小，即数字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，据此解答。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6540" y="677545"/>
            <a:ext cx="113474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三、动手动脑来操作。（共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按要求制作数字卡片。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都是一位数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）不可能出现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以外的数字。（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）可能抽到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）抽到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的可能性最小。（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）抽到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的可能性最大。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620" y="4819650"/>
            <a:ext cx="116141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【解析】根据题意可得，数字卡片上的数字只有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；数字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的卡片最多，数字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的卡片最少，数字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的卡片多于数字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的卡片少于数字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的卡片，据此解答。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810" y="3787140"/>
            <a:ext cx="9380855" cy="10325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810" y="3808095"/>
            <a:ext cx="9736455" cy="10236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3695" y="713740"/>
            <a:ext cx="1130935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笑笑设计了一个有灰色和白色两种区域的转盘。用她的转盘转动了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指针指向灰色区域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次，白色区域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次。笑笑设计的转盘可能是什么样子的呢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请你在图中画一画。（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答案不唯一，保证转盘上白色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区域大于灰色区域即可。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6025" y="3188335"/>
            <a:ext cx="2409825" cy="2543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6025" y="3188335"/>
            <a:ext cx="24098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8795" y="780415"/>
            <a:ext cx="106019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四、仔细对比连一连。（共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下面的转盘各转动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次，结果会怎样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860" y="2348865"/>
            <a:ext cx="11268075" cy="36766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976120" y="3995420"/>
            <a:ext cx="6929755" cy="7753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976120" y="3840480"/>
            <a:ext cx="3111500" cy="9302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310505" y="3840480"/>
            <a:ext cx="4128135" cy="10572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718185"/>
            <a:ext cx="1106678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五、解决问题我能行。（共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52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15.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）班举行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中国的世界之最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知识竞赛活动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试题内容分为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中国地理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中国科技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中国文化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中国建筑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四个类型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道试题。活动规则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电脑随机抽取试题一道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如果想让抽到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中国地理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的可能性最大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中国建筑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的可能性最小，你会怎样设置这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道试题的数量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把你的想法写在下表中。（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（答案不唯一）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895" y="3884295"/>
            <a:ext cx="10086975" cy="1257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80410" y="4558030"/>
            <a:ext cx="7278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75        2        2         1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95" y="5200015"/>
            <a:ext cx="109607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【解析】哪种类型的试题数量最多，抽到哪种类型试题的可能性就最大，哪种类型的试题数量最少，抽到哪种类型试题的可能性就最小，据此设置试题数量即可。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908685"/>
            <a:ext cx="1096010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16.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聪聪在新开的游戏室里玩投飞镖游戏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墙上挂着三个不同的靶子（如下图），要投中阴影部分才能获胜。聪聪这时犯了难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不知道该投哪个好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请你帮帮他。经过仔细观察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发现最不容易投中阴影部分的是哪个？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最容易投中阴影部分的是哪个？（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最不容易投中阴影部分的是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号靶子，最容易投中阴影部分的是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号靶子。聪聪应该投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号靶子。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0295" y="3049270"/>
            <a:ext cx="7219950" cy="19812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5595" y="878205"/>
            <a:ext cx="1144460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如图是某小组摸球游戏结果的记录表，请根据记录表回答问题。（游戏规则为每次摸出一个球，记录结果后放回并摇匀）（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）如果盒子中一共有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个球，红球和绿球可能各有几个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答案不唯一，如：红球可能有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个，绿球可能有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6280" y="2112010"/>
            <a:ext cx="407670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5595" y="819785"/>
            <a:ext cx="1144460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如图是某小组摸球游戏结果的记录表，请根据记录表回答问题。（游戏规则为每次摸出一个球，记录结果后放回并摇匀）（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）淘淘连续摸了三次都是绿球，可能吗？为什么？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可能，因为盒子里有绿球，且根据游戏规则可知，每摸一次都有可能摸到绿球，所以淘淘摸了三次都有可能是绿球。（叙述合理即可）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5950" y="2112010"/>
            <a:ext cx="407670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054735" y="2377440"/>
            <a:ext cx="9753600" cy="7620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2"/>
                </a:solidFill>
              </a:rPr>
              <a:t>评价卷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568700" y="3524250"/>
            <a:ext cx="3130550" cy="311150"/>
          </a:xfrm>
        </p:spPr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第四单元核心素养评价卷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2435" y="615315"/>
            <a:ext cx="10999470" cy="606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5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18.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下面是一个小摊贩做的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转盘抽奖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游戏：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角钱转一次，指针停在黑色区域中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元，停在灰色区域免费重玩一次，停在白色区域中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角钱。你会选择玩这个游戏吗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请从数学角度说说你的理由。（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我不会选择玩这个游戏，因为在这个游戏中，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转盘上黑色区域最少，白色区域最多，转一次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指针停在白色区域的可能性最大，所以最有可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能获得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角钱，而玩一次需要花费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角钱，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所以我不会选择玩这个游戏。（合理即可）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2575" y="3637915"/>
            <a:ext cx="216217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330" y="828040"/>
            <a:ext cx="11590655" cy="49555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19.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名少先队员的双休日活动内容如下，他们每人抽一张卡片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抽完不放回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，并把抽到的卡片上所写的活动内容作为自己的活动内容。（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如果明明第一个抽，兰兰第二个抽，明明将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号卡片抽走后，兰兰抽到活动内容是什么的可能性最大？不可能抽到几号卡片？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兰兰抽到活动内容是制作手抄报的可能性最大，不可能抽到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号卡片。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【解析】抽走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号卡片后，不可能再抽到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号卡片了；剩下的卡片中内容是制作手抄报的最多，所以抽到内容是制作手抄报的可能性最大。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1884045"/>
            <a:ext cx="6878320" cy="22332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330" y="828040"/>
            <a:ext cx="1159065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19.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名少先队员的双休日活动内容如下，他们每人抽一张卡片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抽完不放回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，并把抽到的卡片上所写的活动内容作为自己的活动内容。（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如果军军第一个抽，乐乐第二个抽，军军抽到的卡片是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号，那么接下来乐乐抽到哪些活动内容的卡片的可能性同样大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抽到制作手抄报、抄童谣、练习书法的可能性同样大。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1767840"/>
            <a:ext cx="6403340" cy="2078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8005" y="5109845"/>
            <a:ext cx="108540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【解析】制作手抄报的卡片原来有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张，抄童谣和练习书法的卡片都是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张，抽走一张制作手抄报的卡片，则这三种内容的卡片均剩下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张，所以抽到的可能性一样。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0220" y="798195"/>
            <a:ext cx="1121156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20.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玲玲和花花玩游戏复习小数乘、除法的知识。将下面的卡片反扣在桌子上，玲玲每次从中任意拿出一张，根据卡片上的内容用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乘或除以玲玲拿到的卡片上的数，得数大于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花花获胜，得数小于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玲玲获胜。（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）谁获胜的可能性大？为什么？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花花获胜的可能性大。因为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3.2,3.2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5.23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。这些得数中大于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个，小于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个，所以花花获胜的可能性大。（合理即可）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" y="2515235"/>
            <a:ext cx="10140315" cy="72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0220" y="798195"/>
            <a:ext cx="112115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20.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玲玲和花花玩游戏复习小数乘、除法的知识。将下面的卡片反扣在桌子上，玲玲每次从中任意拿出一张，根据卡片上的内容用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乘或除以玲玲拿到的卡片上的数，得数大于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花花获胜，得数小于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玲玲获胜。（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）游戏规则不变，如何改变卡片才能使游戏公平呢？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答案不唯一，如：将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5.23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5.23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" y="2515235"/>
            <a:ext cx="10140315" cy="7289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60730" y="5022850"/>
            <a:ext cx="106705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【解析】将其中任意一个结果大于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的改变运算符号使结果变成小于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，这样结果大于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和小于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的可能性就一样了，可能性一样游戏就公平了。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8330" y="713740"/>
            <a:ext cx="1069911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一、反复比较精心选。（每题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分，共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下列成语所反映的事件中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可能性最小的是（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旭日东升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百发百中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守株待兔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十拿九稳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71610" y="165290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380" y="713740"/>
            <a:ext cx="1069911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下列说法中，错误的是（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无限小数不一定是循环小数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30.995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精确到百分位约是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31.00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一枚硬币，小刚抛了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次，可能都是正面朝上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一定比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均不为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7015" y="924560"/>
            <a:ext cx="6305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380" y="713740"/>
            <a:ext cx="1069911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三个数字中任意选出两个数字组成一个两位数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这个两位数大于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和小于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的可能性相比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结果（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的可能性大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的可能性大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可能性相等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无法比较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23375" y="1616710"/>
            <a:ext cx="1108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9585" y="789940"/>
            <a:ext cx="111639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小明想从下面的盒子中摸出一颗黑球，从（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）盒中摸是最好的选择。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10295" y="984885"/>
            <a:ext cx="1108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545080"/>
            <a:ext cx="10828020" cy="139763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0850" y="814070"/>
            <a:ext cx="11318875" cy="21672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一个盒子中装有黑、白两种颜色的球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除了颜色不同，其他都相同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。小明每次从中摸出一个球，记录下它的颜色后放回并摇匀，重复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次，试验结果如表。根据表中的数据，小明最有可能是用下面（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）盒做的试验。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6190" y="2244725"/>
            <a:ext cx="1108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" y="2828290"/>
            <a:ext cx="11539220" cy="343344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065" y="807720"/>
            <a:ext cx="113785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盒子里装有大小、质地完全相同的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个红球、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个黄球，小明每次摸出一个球，然后放回盒子摇匀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再摸下一次。他前四次摸出的都是红球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关于第五次摸球的可能性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下面表述中正确的是（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摸到黄球的可能性小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摸到黄球的可能性大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摸到的一定是黄球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摸到的一定不是黄球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7140" y="3185160"/>
            <a:ext cx="1108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6385" y="875665"/>
            <a:ext cx="1100899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二、冷静思考认真填。（每空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分，共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直角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锐角（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）得到钝角。（填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8.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盒子中有除颜色外其他均相同的白球和红球各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个，任意摸出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个，可能有（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）种情况。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9415" y="1790065"/>
            <a:ext cx="12122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一定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0125" y="3990340"/>
            <a:ext cx="12122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commondata" val="eyJoZGlkIjoiMTMzY2FmZTZlYWZhMDEyNmJlMTZiZTdjNzdlNGE5Mjg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3346</Words>
  <Application>WPS 演示</Application>
  <PresentationFormat>宽屏</PresentationFormat>
  <Paragraphs>186</Paragraphs>
  <Slides>25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评价卷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55</cp:revision>
  <dcterms:created xsi:type="dcterms:W3CDTF">2024-12-09T09:33:00Z</dcterms:created>
  <dcterms:modified xsi:type="dcterms:W3CDTF">2025-07-18T08:52:43Z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A23721C404DF4534B8D9EF830228DF88_13</vt:lpwstr>
  </property>
  <property fmtid="{D5CDD505-2E9C-101B-9397-08002B2CF9AE}" pid="3" name="KSOProductBuildVer">
    <vt:lpwstr>2052-12.1.0.21915</vt:lpwstr>
  </property>
</Properties>
</file>