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3" r:id="rId9"/>
    <p:sldId id="274" r:id="rId10"/>
    <p:sldId id="263" r:id="rId11"/>
  </p:sldIdLst>
  <p:sldSz cx="12192000" cy="6858000"/>
  <p:notesSz cx="6858000" cy="12192000"/>
  <p:custDataLst>
    <p:tags r:id="rId1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3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小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数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除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b="1">
                <a:ea typeface="微软雅黑" panose="020B0503020204020204" pitchFamily="34" charset="-122"/>
              </a:rPr>
              <a:t>探究与拓展一</a:t>
            </a:r>
            <a:endParaRPr 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巧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算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简便运算是一种高级的混合运算。通过简便运算能大幅度地提高计算速度及正确率，使复杂的计算变得简单。也就是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3200" b="1"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变难为易，变繁为简，变慢为快。</a:t>
            </a:r>
            <a:endParaRPr lang="zh-CN" altLang="en-US" sz="3200" b="1"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70840" y="1630680"/>
            <a:ext cx="1096708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(1+1.2+1.23+1.234)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(1.2+1.23+1.234+1.2345)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(1+1.2+1.23+1.234+1.2345)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(1.2+1.23+1.234)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思路分析：假设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(1+1.2+1.23+1.234)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(1+1.2+1.23+1.234+1.2345)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(1.2+1.23+1.234)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(1.2+1.23+1.234+1.2345)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1)=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解答：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(1+1.2+1.23+1.234)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(1.2+1.23+1.234+1.2345)-(1+1.2+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1.23+1.234+1.2345)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(1.2+1.23+1.234)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=1+1.2+1.23+1.234+1.2345-(1+1.2+1.23+1.234)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=1.2345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85" y="693420"/>
            <a:ext cx="11461115" cy="5975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25145" y="1479550"/>
            <a:ext cx="10967085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3.1+3.12+3.123+3.1234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3.12+3.123+3.1234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+3.12345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3.1+3.12+3.123+3.1234+3.12345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3.12+3.123+3.1234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3.123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3.1234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）为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3.123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3.1234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3.12345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）为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那么原式＝（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9.682695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" y="804545"/>
            <a:ext cx="11450955" cy="6750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25145" y="1479550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=1+2+3+4+5+6+7,111.22+222.33+333.44+444.55+ 555.66+666.77+777.11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的结果是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）倍。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" y="804545"/>
            <a:ext cx="11450955" cy="6750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93305" y="241744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111.11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25145" y="1479550"/>
            <a:ext cx="10967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=9.5876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1.23456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=9.5875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1.23457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的大小关系是怎样的？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由题可知，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9.5875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0.0001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1.23456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9.5875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endParaRPr lang="en-US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1.23456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0.0001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1.23456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9.5875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1.23456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0.00001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9.5875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1.23456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0.00001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9.5875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；因为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0.0001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1.23456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0.00001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9.5875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" y="804545"/>
            <a:ext cx="11450955" cy="6750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commondata" val="eyJoZGlkIjoiMTMzY2FmZTZlYWZhMDEyNmJlMTZiZTdjNzdlNGE5MjgifQ==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1046</Words>
  <Application>WPS 演示</Application>
  <PresentationFormat>宽屏</PresentationFormat>
  <Paragraphs>39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3     小 数 除 法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40</cp:revision>
  <dcterms:created xsi:type="dcterms:W3CDTF">2024-12-09T09:33:00Z</dcterms:created>
  <dcterms:modified xsi:type="dcterms:W3CDTF">2025-07-18T03:01:24Z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