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73" r:id="rId5"/>
    <p:sldId id="276" r:id="rId7"/>
    <p:sldId id="277" r:id="rId8"/>
    <p:sldId id="269" r:id="rId9"/>
    <p:sldId id="270" r:id="rId10"/>
    <p:sldId id="271" r:id="rId11"/>
    <p:sldId id="272" r:id="rId12"/>
    <p:sldId id="263" r:id="rId13"/>
  </p:sldIdLst>
  <p:sldSz cx="12192000" cy="6858000"/>
  <p:notesSz cx="6858000" cy="12192000"/>
  <p:custDataLst>
    <p:tags r:id="rId17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8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9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1   </a:t>
            </a:r>
            <a:r>
              <a:rPr lang="zh-CN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小</a:t>
            </a:r>
            <a:r>
              <a:rPr lang="zh-CN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数乘法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>
            <a:normAutofit/>
          </a:bodyPr>
          <a:p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8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分段计费的实际问题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62395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   </a:t>
            </a: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某停车场的收费标准如下：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2小时以内（含2小时）收费5元，超过2小时的部分，每小时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加收1元（不足1小时，按1小时计算）。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爸爸在该停车场停车7.5小时，需要支付多少钱？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（1）停车时长7.5小时，应按（   ）小时计算。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）借助线段图分析题意。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6376035" y="356108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8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980" y="718820"/>
            <a:ext cx="981075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7105" y="4953635"/>
            <a:ext cx="7877175" cy="1638300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3206750" y="585851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元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时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5" grpId="0" autoUpdateAnimBg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62395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   </a:t>
            </a: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某停车场的收费标准如下：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2小时以内（含2小时）收费5元，超过2小时的部分，每小时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加收1元（不足1小时，按1小时计算）。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爸爸在该停车场停车7.5小时，需要支付多少钱？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）列式解答。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小时按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小时计算。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答：需要支付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元钱。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5980" y="718820"/>
            <a:ext cx="981075" cy="6000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62395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   </a:t>
            </a: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某停车场的收费标准如下：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2小时以内（含2小时）收费5元，超过2小时的部分，每小时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加收1元（不足1小时，按1小时计算）。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爸爸在该停车场停车7.5小时，需要支付多少钱？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（4）列表检验，完成下面的停车收费表。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5980" y="718820"/>
            <a:ext cx="98107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980" y="4465955"/>
            <a:ext cx="8582025" cy="1885950"/>
          </a:xfrm>
          <a:prstGeom prst="rect">
            <a:avLst/>
          </a:prstGeom>
        </p:spPr>
      </p:pic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3382645" y="5429885"/>
            <a:ext cx="637984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5     6   7   8   9   10  11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    王老师要用A4纸给五（1）班的57名学生每人打印一张安全知识宣传页，他最少需要付多少钱？</a:t>
            </a:r>
            <a:r>
              <a:rPr lang="en-US" sz="32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（教材P18第8题变式）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价格表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定价：0.15元/张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优惠价：每打印50张只要4元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4＋（57－50）×0.15＝5.05（元）</a:t>
            </a:r>
            <a:endParaRPr 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答：他最少需要付5.05元钱。</a:t>
            </a:r>
            <a:endParaRPr 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010" y="995680"/>
            <a:ext cx="952500" cy="542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1000" y="2421255"/>
            <a:ext cx="5497830" cy="2183765"/>
          </a:xfrm>
          <a:prstGeom prst="rect">
            <a:avLst/>
          </a:prstGeom>
          <a:noFill/>
          <a:ln w="28575">
            <a:solidFill>
              <a:srgbClr val="00B0F0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    </a:t>
            </a:r>
            <a:r>
              <a:rPr 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下面是共享单车收费表。</a:t>
            </a:r>
            <a:endParaRPr 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（时长不足1个计费周期时，按1个计费周期计算费用）</a:t>
            </a:r>
            <a:endParaRPr 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王老师要外出骑行1小时，他选择哪种单车比较合算？</a:t>
            </a:r>
            <a:endParaRPr 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1小时＝60分钟    60－15＝45（分）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A单车：45÷15×1＋1.5＝4.5（元）B单车：45分钟按50分钟计算。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50÷10×1＋1.5＝6.5（元）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  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6.5＞4.5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 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答：他选择A单车比较合算。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010" y="995680"/>
            <a:ext cx="95250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38605"/>
            <a:ext cx="4785360" cy="212471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    </a:t>
            </a: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某物流公司根据运输时效推出两种不同的快递业务，具体见下表：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标准快递：从发货日算起1～2天到货。特惠快递：从发货日算起2～3天到货。</a:t>
            </a:r>
            <a:endParaRPr 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090" y="943610"/>
            <a:ext cx="95250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1790" y="1635760"/>
            <a:ext cx="6529705" cy="365633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411480" y="692150"/>
            <a:ext cx="1096708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李叔叔计划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月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19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日从这家物流公司发出一件重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2.8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千克的货物，收货方要求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月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23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日之前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包括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月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23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日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收到货即可，李叔叔最少要花多少钱？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日到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日是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天，选择两种快递业务均可按时送到。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8&lt;10    0.8&lt;1.2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（千克）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1.8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千克计算。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0.8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9.6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答：李叔叔最少要花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9.6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12.xml><?xml version="1.0" encoding="utf-8"?>
<p:tagLst xmlns:p="http://schemas.openxmlformats.org/presentationml/2006/main">
  <p:tag name="commondata" val="eyJoZGlkIjoiMTMzY2FmZTZlYWZhMDEyNmJlMTZiZTdjNzdlNGE5MjgifQ==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8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9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998</Words>
  <Application>WPS 演示</Application>
  <PresentationFormat>宽屏</PresentationFormat>
  <Paragraphs>72</Paragraphs>
  <Slides>10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Arial Unicode MS</vt:lpstr>
      <vt:lpstr>Calibri</vt:lpstr>
      <vt:lpstr>等线</vt:lpstr>
      <vt:lpstr/>
      <vt:lpstr>全品学练考</vt:lpstr>
      <vt:lpstr>1   小数乘法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43</cp:revision>
  <dcterms:created xsi:type="dcterms:W3CDTF">2024-12-09T09:33:00Z</dcterms:created>
  <dcterms:modified xsi:type="dcterms:W3CDTF">2025-07-18T01:14:52Z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