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73" r:id="rId7"/>
    <p:sldId id="274" r:id="rId8"/>
    <p:sldId id="269" r:id="rId9"/>
    <p:sldId id="270" r:id="rId10"/>
    <p:sldId id="271" r:id="rId11"/>
    <p:sldId id="272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6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1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小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数乘法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阶段整合训练一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宣传栏。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12775" y="1601470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）学校门口有一个长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90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分米，宽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70.8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分米的长方形宣传栏。这个宣传栏的面积是多少平方米？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494155" y="3787775"/>
            <a:ext cx="810704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90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70.8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6372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（平方分米）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6372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平方分米＝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63.72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平方米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答：这个宣传栏的面积是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63.72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平方米。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41630" y="816610"/>
            <a:ext cx="1096708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）学校数学组结合学段特点进行学科融合、课程融合，设计了各具特色的作业，为了在宣传栏中展出这些特色作业，将这个宣传栏的长扩大到原来的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2.5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倍，宽不变，扩大后的宣传栏的面积是多少平方米？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707515" y="4068445"/>
            <a:ext cx="810704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63.72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2.5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159.3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（平方米）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答：扩大后的宣传栏的面积是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159.3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平方米。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12775" y="961390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）给扩大后的宣传栏配上玻璃，每平方米玻璃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5.5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元，买玻璃一共需要多少元？（不考虑损耗）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649095" y="3284220"/>
            <a:ext cx="810704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159.3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5.5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876.15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答：买玻璃一共需要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876.15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元。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552450" y="1666240"/>
            <a:ext cx="10967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）在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里填上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＞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“=”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已知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7.8    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0.89   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3200" b="1" i="1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想一想，比一比，填一填。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7515" y="3568700"/>
            <a:ext cx="5896610" cy="237807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112645" y="333248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112645" y="188849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199640" y="408876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783080" y="484505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666240" y="560133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252980" y="387604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194560" y="315023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&gt;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2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1785620" y="46145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3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1687195" y="536638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 build="p"/>
      <p:bldP spid="13" grpId="0" autoUpdateAnimBg="0" build="p"/>
      <p:bldP spid="22" grpId="0" autoUpdateAnimBg="0" build="p"/>
      <p:bldP spid="23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496570" y="771525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）已知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0.99=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1.01=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均大于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），比较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的大小。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620520" y="2599690"/>
            <a:ext cx="784542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＞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＞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想一想，做一做。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12775" y="1601470"/>
            <a:ext cx="109670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）观察下面的竖式，计算出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n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m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的积是多少。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494155" y="4970145"/>
            <a:ext cx="811657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所以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abc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的积是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848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6050" y="2373630"/>
            <a:ext cx="4533900" cy="226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9105" y="3493770"/>
            <a:ext cx="1496695" cy="11315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12775" y="707390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）根据（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）题算一算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m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n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的积是多少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n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m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的积呢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523365" y="4989830"/>
            <a:ext cx="855345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所以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的积是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60.95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的积是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84.8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425" y="2463800"/>
            <a:ext cx="6572250" cy="26670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6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632</Words>
  <Application>WPS 演示</Application>
  <PresentationFormat>宽屏</PresentationFormat>
  <Paragraphs>62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1   小数乘法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42</cp:revision>
  <dcterms:created xsi:type="dcterms:W3CDTF">2024-12-09T09:33:00Z</dcterms:created>
  <dcterms:modified xsi:type="dcterms:W3CDTF">2025-07-18T00:59:55Z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AA9879D9D4FA48E4881735BA81271B60_13</vt:lpwstr>
  </property>
  <property fmtid="{D5CDD505-2E9C-101B-9397-08002B2CF9AE}" pid="3" name="KSOProductBuildVer">
    <vt:lpwstr>2052-12.1.0.21915</vt:lpwstr>
  </property>
</Properties>
</file>