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3" r:id="rId8"/>
    <p:sldId id="282" r:id="rId9"/>
    <p:sldId id="274" r:id="rId10"/>
    <p:sldId id="275" r:id="rId11"/>
    <p:sldId id="266" r:id="rId12"/>
    <p:sldId id="276" r:id="rId13"/>
    <p:sldId id="277" r:id="rId14"/>
    <p:sldId id="278" r:id="rId15"/>
    <p:sldId id="279" r:id="rId16"/>
    <p:sldId id="280" r:id="rId17"/>
    <p:sldId id="281" r:id="rId18"/>
    <p:sldId id="283" r:id="rId19"/>
    <p:sldId id="284" r:id="rId20"/>
    <p:sldId id="263" r:id="rId21"/>
  </p:sldIdLst>
  <p:sldSz cx="12192000" cy="6858000"/>
  <p:notesSz cx="6858000" cy="12192000"/>
  <p:custDataLst>
    <p:tags r:id="rId2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8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87020" y="1710055"/>
            <a:ext cx="1096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+2.5=8.8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3.6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-1.2×4=0.6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zh-CN" sz="3200" b="1" i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※3.6÷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=0.2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检验</a:t>
            </a:r>
            <a:r>
              <a:rPr lang="zh-CN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/>
        </p:nvSpPr>
        <p:spPr>
          <a:xfrm>
            <a:off x="2215515" y="2494280"/>
            <a:ext cx="14960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=0.9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328410" y="2494280"/>
            <a:ext cx="14960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=1.5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839595" y="4110355"/>
            <a:ext cx="14960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=18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711700" y="3278505"/>
            <a:ext cx="14960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略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O_3#1c39e6aa0?vbaanalysisanswer=1&amp;vbadefaultcenterpage=1&amp;parentnodeid=311880475"/>
          <p:cNvSpPr/>
          <p:nvPr>
            <p:custDataLst>
              <p:tags r:id="rId5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 解方程，带※的要检验。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2905" y="843280"/>
            <a:ext cx="11280140" cy="3323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解决问题。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地球上某物体的质量是它在月球上质量的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倍。若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嫦娥六号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在地球上的质量是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吨，那么它在月球上的质量比在地球上轻了多少吨？（用含有字母的式子表示）若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=8.2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，那么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嫦娥六号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在月球上的质量是多少吨（得数保留一位小数）？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8.2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6≈1.4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答：它在月球上的质量比在地球上轻了（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）吨。若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，那么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嫦娥六号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在月球上的质量是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吨。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9110" y="798195"/>
            <a:ext cx="1103884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实验小学在大礼堂举办以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追逐航天，逐梦未来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为主题的演讲活动。大礼堂楼上楼下共有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1440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个座位，每排均能坐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人，已知楼上有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排，求楼下有多少排。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解：设楼下有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1440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答：楼下有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7530" y="890270"/>
            <a:ext cx="11164570" cy="46748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16.2024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装载着大量物资的天舟七号货运飞船发射升空。据报道，这次货运飞船携带了水果约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千克，比天舟六号货运飞船携带水果质量的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天舟六号货运飞船携带水果约多少千克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（用方程解答）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解：设天舟六号货运飞船携带水果约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90 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答：天舟六号货运飞船携带水果约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0840" y="615315"/>
            <a:ext cx="11464290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北京时间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2023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天宫课堂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第四课开课。某校组织六年级学生一起观看直播，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其中男生比女生多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人，男生人数是女生人数的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倍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该校六年级的男生和女生各有多少人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（用方程解答）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解：设该校六年级的女生有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150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225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（人）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答：该校六年级的男生有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225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人，女生有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2275" y="594360"/>
            <a:ext cx="1134745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周六王林和赵明相约去航天博物馆参观。他们同时从家出发，相向而行，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分钟后两人在小旗处相遇。王林每分钟走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）由图可知，（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）的速度慢一些。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87420" y="5251450"/>
            <a:ext cx="9982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王林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295" y="2410460"/>
            <a:ext cx="7865110" cy="210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2275" y="788035"/>
            <a:ext cx="11347450" cy="9423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）如果设赵明每分钟走</a:t>
            </a:r>
            <a:r>
              <a:rPr lang="en-US" altLang="zh-CN" sz="28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米，将下面左边的问题与右边对应的算式连一连。（可多连）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4775" y="1811020"/>
            <a:ext cx="6737350" cy="462153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552440" y="2435225"/>
            <a:ext cx="10953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552440" y="2562225"/>
            <a:ext cx="911225" cy="34004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552440" y="3898265"/>
            <a:ext cx="1095375" cy="8629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552440" y="3627120"/>
            <a:ext cx="1095375" cy="17932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2275" y="788035"/>
            <a:ext cx="113474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）如果王林和赵明两家相距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千米，那么赵明每分钟走多少米？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千米＝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4500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4500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（米）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答：赵明每分钟走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519555" y="1583055"/>
            <a:ext cx="9753600" cy="1497330"/>
          </a:xfrm>
        </p:spPr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5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易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方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程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第五单元整合训练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 填一填。</a:t>
            </a:r>
            <a:endParaRPr lang="zh-CN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469265" y="1568450"/>
            <a:ext cx="109670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×7.5+7.5×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=7.5×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1.25×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×8=（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）×（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）×（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2.当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＝4时，2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3.买一根跳绳要付1.8元，买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根这样的跳绳需要付（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）元。用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元钱可以买同样的跳绳（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）根。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4869180" y="1610995"/>
            <a:ext cx="148653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360420" y="2349500"/>
            <a:ext cx="97472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1.25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158230" y="2307590"/>
            <a:ext cx="97472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8457565" y="2349500"/>
            <a:ext cx="97472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zh-CN" altLang="zh-CN" sz="3200" b="1" i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5380990" y="3088005"/>
            <a:ext cx="97472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3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6481445" y="4539615"/>
            <a:ext cx="237045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÷1.8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4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10055225" y="3787775"/>
            <a:ext cx="974725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1.8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 i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737100" y="2233930"/>
            <a:ext cx="1734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6" grpId="0" autoUpdateAnimBg="0"/>
      <p:bldP spid="17" grpId="0" autoUpdateAnimBg="0"/>
      <p:bldP spid="21" grpId="0" autoUpdateAnimBg="0"/>
      <p:bldP spid="22" grpId="0" autoUpdateAnimBg="0"/>
      <p:bldP spid="23" grpId="0" autoUpdateAnimBg="0"/>
      <p:bldP spid="2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7786370" y="174879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352415" y="248729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23.5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050280" y="322580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87020" y="987425"/>
            <a:ext cx="115074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4.一家餐饮店的公筷比自用筷子长5厘米，若自用筷子的长度是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厘米，则这家餐饮店的公筷的长度是（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）厘米；当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=18.5时，公筷的长度是（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）厘米。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5.如果2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+1=3，那么4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+1=（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4" grpId="0" autoUpdateAnimBg="0"/>
      <p:bldP spid="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72110" y="972820"/>
            <a:ext cx="1159319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6.如图，一张长方形纸的长是3 cm，宽是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cm，用4张这样的长方形纸围成一个大长方形（无重叠部分，如图所示），那么这个大长方形的面积为（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，中间空白部分的面积为（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）cm</a:t>
            </a:r>
            <a:r>
              <a:rPr 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。（单位：cm）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640580" y="252031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9+6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zh-CN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2955" y="4592320"/>
            <a:ext cx="1828800" cy="1219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1805" y="4316095"/>
            <a:ext cx="2362200" cy="1495425"/>
          </a:xfrm>
          <a:prstGeom prst="rect">
            <a:avLst/>
          </a:prstGeom>
        </p:spPr>
      </p:pic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868045" y="325882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zh-CN" altLang="zh-CN" sz="3200" b="1" i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-114554" y="799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457200" algn="l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 选一选。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7020" y="1366520"/>
            <a:ext cx="116401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7.下列式子中，是方程的是（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A.5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+3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+1.7＞4.3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÷3.6＝0.5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D.3×1.8＝5.4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8.2（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+4）=16变形为2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+8=16，运用的运算律是（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A.乘法结合律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B.乘法分配律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C.乘法交换律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D.加法结合律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942965" y="139509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9554210" y="360045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44220" y="1017270"/>
            <a:ext cx="109670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＝8是方程（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）的解。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A.8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＝40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B.70+2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＝86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C.5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－3×2＝74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D.6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＋0.9＝4.5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841750" y="105918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944880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10.下面能用2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+6表示的是（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A.①②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B.②③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C.③④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D.②④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643245" y="99060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25" y="2038350"/>
            <a:ext cx="2314575" cy="1885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0060" y="2038350"/>
            <a:ext cx="2400300" cy="2105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8020" y="1905000"/>
            <a:ext cx="2628900" cy="2371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0275" y="1748155"/>
            <a:ext cx="3209925" cy="26860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7020" y="887730"/>
            <a:ext cx="118186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11.章老师买了6个足球，比买6个篮球少花了150元，每个篮球95元。设每个足球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元，下面所列方程错误的是（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A.6×（95－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）＝150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B.6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－6×95=150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C.6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+150=6×95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D.6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=6×95－150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12.张红把方程的左边（3+6）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错写成3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+6，求得的解和正确的解却一样，原因是方程的解是</a:t>
            </a:r>
            <a:r>
              <a:rPr lang="zh-CN" sz="32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A.0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B.1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D.3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808085" y="1703070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600825" y="4590415"/>
            <a:ext cx="10601960" cy="738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algn="l" latinLnBrk="1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" grpId="0" autoUpdateAnimBg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MTMzY2FmZTZlYWZhMDEyNmJlMTZiZTdjNzdlNGE5MjgifQ==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1882</Words>
  <Application>WPS 演示</Application>
  <PresentationFormat>宽屏</PresentationFormat>
  <Paragraphs>147</Paragraphs>
  <Slides>18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5   简  易  方 程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46</cp:revision>
  <dcterms:created xsi:type="dcterms:W3CDTF">2024-12-09T09:33:00Z</dcterms:created>
  <dcterms:modified xsi:type="dcterms:W3CDTF">2025-07-18T05:49:13Z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