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67" r:id="rId10"/>
    <p:sldId id="263" r:id="rId11"/>
  </p:sldIdLst>
  <p:sldSz cx="12192000" cy="6858000"/>
  <p:notesSz cx="6858000" cy="12192000"/>
  <p:custDataLst>
    <p:tags r:id="rId1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列方程解决实际问题（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635740" cy="2406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将下面的等量关系式补充完整。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计算机小组举行打字比赛，张强平均每分钟打字32个，比赛进行15分钟后王佳比张强少打60个字。王佳平均每分钟打多少个字？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方法一：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-                   =60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方法二：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=60         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55" y="1083310"/>
            <a:ext cx="981075" cy="600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861820" y="3759835"/>
            <a:ext cx="3481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123305" y="3759835"/>
            <a:ext cx="3481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861820" y="4455795"/>
            <a:ext cx="1758315" cy="14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178935" y="4446905"/>
            <a:ext cx="5391150" cy="23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861820" y="3145790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张强15分钟打字的个数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937250" y="3145790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王佳15分钟打字的个数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280285" y="3910965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178935" y="3899535"/>
            <a:ext cx="1060196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张强平均每分钟比王佳多打的个数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小明收集了一些易拉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罐和塑料瓶，卖到废品回收站，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每个都是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元，一共卖了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元，其中易拉罐有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果设塑料瓶有</a:t>
            </a:r>
            <a:r>
              <a:rPr lang="en-US" altLang="zh-CN" sz="28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个，如图是四位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同学列出的方程，正确的画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，错误的画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P79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题变式）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745" y="974090"/>
            <a:ext cx="5811520" cy="49104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9895" y="1400810"/>
            <a:ext cx="529590" cy="56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8950" y="2642235"/>
            <a:ext cx="529590" cy="56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9895" y="3883660"/>
            <a:ext cx="529590" cy="56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9425" y="5106035"/>
            <a:ext cx="529590" cy="56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73430"/>
            <a:ext cx="116471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妈妈将5.6 kg油先装满两大瓶，然后将剩下的都装在小瓶里，需要准备几个小瓶？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740025" y="411543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解：设需要准备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个小瓶。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0.8×2＋0.5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＝5.6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答：需要准备8个小瓶。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50" y="2423795"/>
            <a:ext cx="6457950" cy="1800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从粮票、现金、银行卡到第三方支付，我们的支付方式越来越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便捷。体育用品店里支持现金和手机支付两种付款方式。星期天妈妈和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明明去买了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个网球拍和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筒网球，每筒网球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元，妈妈用手机支付了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元，又用现金付了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元，每个网球拍多少元？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解：设每个网球拍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答：每个网球拍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08685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04215"/>
            <a:ext cx="117462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妈妈在超市一共买了两袋面包和一些虾，但是记不清每千克虾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多少钱了，如果让你帮妈妈算一算每千克虾的钱数，框中的信息（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）是不需要的。请你用方程帮妈妈解答。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①超市9：00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21:00营业。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②每袋面包4.9元。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③虾的质量是2千克。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④总钱数再加8角就是60元。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⑤妈妈付给售货员一张100元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的人民币。</a:t>
            </a:r>
            <a:endParaRPr 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795655"/>
            <a:ext cx="952500" cy="571500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767060" y="1367155"/>
            <a:ext cx="5060315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①⑤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405120" y="2952115"/>
            <a:ext cx="6177280" cy="3231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解：设每千克虾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8角=0.8元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4.9×2+2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+0.8=60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               </a:t>
            </a:r>
            <a:r>
              <a:rPr lang="zh-CN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=24.7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答：每千克虾24.7元。</a:t>
            </a:r>
            <a:endParaRPr lang="zh-CN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WPS 演示</Application>
  <PresentationFormat>宽屏</PresentationFormat>
  <Paragraphs>67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2025-07-18T05:34:28Z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