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4" r:id="rId9"/>
    <p:sldId id="271" r:id="rId10"/>
    <p:sldId id="272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6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image" Target="../media/image10.png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5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 </a:t>
            </a:r>
            <a:r>
              <a:rPr lang="zh-CN" altLang="en-US" b="1">
                <a:ea typeface="微软雅黑" panose="020B0503020204020204" pitchFamily="34" charset="-122"/>
              </a:rPr>
              <a:t>积的近似数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8.29×3.4≈             3.02×4.2≈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（得数保留整数）       （得数保留一位小数）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867025" y="154686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886700" y="15373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12.7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110" y="94678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541145"/>
            <a:ext cx="8439150" cy="4867275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完成表格。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191510" y="3358515"/>
            <a:ext cx="362267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3.478    3     3.5    3.48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980" y="94107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118485" y="4361815"/>
            <a:ext cx="362267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1.805     2     1.8   1.81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118485" y="5365750"/>
            <a:ext cx="362267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5.148     5     5.1   5.15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5" grpId="0" autoUpdateAnimBg="0" build="p"/>
      <p:bldP spid="7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1立方米天然气大约能发电7.82千瓦时，可以烧开107.5升水，能供天然气汽车行驶11.53千米。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（1）5立方米天然气大约能烧开多少升水？（得数保留整数）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52575" y="3429000"/>
            <a:ext cx="962406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107.5≈538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（升）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立方米天然气大约能烧开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538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升水。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1立方米天然气大约能发电7.82千瓦时，可以烧开107.5升水，能供天然气汽车行驶11.53千米。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立方米天然气大约能发电多少千瓦时？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（得数保留一位小数）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67105" y="4145280"/>
            <a:ext cx="962406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23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7.82≈179.9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（千瓦时）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立方米天然气大约能发电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179.9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千瓦时。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水果超市的葡萄每千克3.02元。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在解答“张爷爷买了2.8 kg，应付多少钱？”这个问题时，两位同学的解答过程如下：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666230" y="2956560"/>
            <a:ext cx="444627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我觉得博宇的答案更符合实际生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活，因为人民币用到的单位只有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元、角、分，结合生活实际，钱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数一般都保留两位小数。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（合理即可）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77724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05" y="2280285"/>
            <a:ext cx="6240145" cy="37369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11595" y="2003425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针对两位同学的解题过程，说说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你的想法。</a:t>
            </a:r>
            <a:endParaRPr lang="en-US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endParaRPr 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918845" y="78041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一种小米的单价是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5.3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□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千克，买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8.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□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千克这样的小米，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元够吗？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109980" y="2473325"/>
            <a:ext cx="867156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可以将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5.3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□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看作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8.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□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看作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5.5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49.5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49.5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元够。（合理即可）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790" y="984885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40715" y="861060"/>
            <a:ext cx="111258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妈妈到超市买了一些橘子，总价“四舍五入”后约是38.2元，橘子的单价和质量都是一位小数，并且两个小数末尾的数字都是7，这些橘子的实际总价是多少元？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725" y="861060"/>
            <a:ext cx="952500" cy="571500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715135" y="2773045"/>
            <a:ext cx="798195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□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.7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×□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□□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□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□□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□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9≈38.2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9&gt;5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，所以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38.2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五入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得到的，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原数是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38.19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答：这些橘子的实际总价是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38.19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uiExpand="1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890</Words>
  <Application>WPS 演示</Application>
  <PresentationFormat>宽屏</PresentationFormat>
  <Paragraphs>70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41</cp:revision>
  <dcterms:created xsi:type="dcterms:W3CDTF">2024-12-09T09:33:00Z</dcterms:created>
  <dcterms:modified xsi:type="dcterms:W3CDTF">2025-07-18T01:02:49Z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