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73" r:id="rId7"/>
    <p:sldId id="269" r:id="rId8"/>
    <p:sldId id="270" r:id="rId9"/>
    <p:sldId id="271" r:id="rId10"/>
    <p:sldId id="267" r:id="rId11"/>
    <p:sldId id="274" r:id="rId12"/>
    <p:sldId id="263" r:id="rId13"/>
  </p:sldIdLst>
  <p:sldSz cx="12192000" cy="6858000"/>
  <p:notesSz cx="6858000" cy="12192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5.xml"/><Relationship Id="rId2" Type="http://schemas.openxmlformats.org/officeDocument/2006/relationships/image" Target="../media/image6.png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tags" Target="../tags/tag19.xml"/><Relationship Id="rId2" Type="http://schemas.openxmlformats.org/officeDocument/2006/relationships/image" Target="../media/image9.png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2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位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置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2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在方格纸上用数对确定物体的位置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按要求做一做。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）下面是四个点的位置，在图中标出这四个点并依次连接成封闭图形，得到一个（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317490" y="499046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平行四边形</a:t>
            </a:r>
            <a:endParaRPr lang="zh-CN" altLang="en-US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0360" y="487045"/>
            <a:ext cx="5953125" cy="41052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9724390" y="509778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图略</a:t>
            </a:r>
            <a:endParaRPr lang="zh-CN" altLang="en-US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5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按要求做一做。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）画出这个图形先向下平移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格，再向左平移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格后的图形，并用数对表示出平移后各顶点的位置。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′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′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′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 i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′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360" y="487045"/>
            <a:ext cx="5953125" cy="4105275"/>
          </a:xfrm>
          <a:prstGeom prst="rect">
            <a:avLst/>
          </a:prstGeom>
        </p:spPr>
      </p:pic>
      <p:sp>
        <p:nvSpPr>
          <p:cNvPr id="5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10753725" y="544449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图略</a:t>
            </a:r>
            <a:endParaRPr lang="zh-CN" altLang="en-US" sz="32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1285240" y="5507990"/>
            <a:ext cx="11245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4  2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3691890" y="5517515"/>
            <a:ext cx="11245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9  2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6050915" y="5501640"/>
            <a:ext cx="11245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11  4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8768715" y="5498465"/>
            <a:ext cx="11245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6  4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20" grpId="0" autoUpdateAnimBg="0" build="p"/>
      <p:bldP spid="4" grpId="0" autoUpdateAnimBg="0" build="p"/>
      <p:bldP spid="6" grpId="0" autoUpdateAnimBg="0" build="p"/>
      <p:bldP spid="7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下图是某街区的平面图。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）请用数对表示出公园和超市的位置。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公园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）超市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2476500" y="522668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7    7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27735"/>
            <a:ext cx="981075" cy="600075"/>
          </a:xfrm>
          <a:prstGeom prst="rect">
            <a:avLst/>
          </a:prstGeom>
        </p:spPr>
      </p:pic>
      <p:sp>
        <p:nvSpPr>
          <p:cNvPr id="2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734685" y="522414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4    3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4975" y="1527810"/>
            <a:ext cx="4196080" cy="307276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2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985" y="1988185"/>
            <a:ext cx="5761355" cy="421894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58445" y="541020"/>
            <a:ext cx="10967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）超市以东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5000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，再往北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4000 m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处是王琳家，在图中标出王琳家的位置。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8188325" y="235140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王琳家</a:t>
            </a:r>
            <a:endParaRPr 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象棋是中国的文化精髓之一。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马走日，象飞田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象棋中一句耳熟能详的口诀。观察下图，回答问题。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）用数对表示出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象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所在的位置。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象（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）用数对表示出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象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下一步可能走到的位置。（分别写出一个即可）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答案不唯一，如：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象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下一步可能走到的位置是（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下一步可能走到的位置是（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1"/>
            </p:custDataLst>
          </p:nvPr>
        </p:nvSpPr>
        <p:spPr>
          <a:xfrm>
            <a:off x="1809115" y="26041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2  0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935" y="786130"/>
            <a:ext cx="952500" cy="542925"/>
          </a:xfrm>
          <a:prstGeom prst="rect">
            <a:avLst/>
          </a:prstGeom>
        </p:spPr>
      </p:pic>
      <p:sp>
        <p:nvSpPr>
          <p:cNvPr id="3" name="QB_4_AN.1_1#b69ca93eb.bracket?vbaanalysisanswer=1&amp;vbadefaultcenterpage=1&amp;parentnodeid=1c39e6aa0&amp;hasmatchpositionanswer=1"/>
          <p:cNvSpPr/>
          <p:nvPr>
            <p:custDataLst>
              <p:tags r:id="rId3"/>
            </p:custDataLst>
          </p:nvPr>
        </p:nvSpPr>
        <p:spPr>
          <a:xfrm>
            <a:off x="5088255" y="26041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6  2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0975" y="1900555"/>
            <a:ext cx="3600450" cy="21145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3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640715" y="861060"/>
            <a:ext cx="1112583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如图，笑笑乘坐出租车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分钟从自己家（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）到达图书馆（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又经过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分钟到达目的地体育馆（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）在图中标出笑笑家、图书馆、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体育馆的位置。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861060"/>
            <a:ext cx="952500" cy="571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720" y="2039620"/>
            <a:ext cx="4055745" cy="3070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0720" y="1932940"/>
            <a:ext cx="4290060" cy="328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如图，笑笑乘坐出租车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分钟从自己家（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）到达图书馆（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又经过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分钟到达目的地体育馆（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）。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）笑笑应付车费多少元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?(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图中每格的距离代表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2 km)</a:t>
            </a:r>
            <a:endParaRPr lang="en-US" altLang="zh-CN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 indent="0"/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km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1.4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21.2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答：笑笑应付车费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21.2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861060"/>
            <a:ext cx="95250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390" y="2365375"/>
            <a:ext cx="6439535" cy="296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WPS 演示</Application>
  <PresentationFormat>宽屏</PresentationFormat>
  <Paragraphs>96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方正兰亭黑_GBK</vt:lpstr>
      <vt:lpstr>黑体</vt:lpstr>
      <vt:lpstr>Times New Roman</vt:lpstr>
      <vt:lpstr>楷体</vt:lpstr>
      <vt:lpstr>Arial Unicode MS</vt:lpstr>
      <vt:lpstr>Calibri</vt:lpstr>
      <vt:lpstr>等线</vt:lpstr>
      <vt:lpstr/>
      <vt:lpstr>全品学练考</vt:lpstr>
      <vt:lpstr>2   位   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刘亚静</cp:lastModifiedBy>
  <cp:revision>45</cp:revision>
  <dcterms:created xsi:type="dcterms:W3CDTF">2024-12-09T09:33:00Z</dcterms:created>
  <dcterms:modified xsi:type="dcterms:W3CDTF">2025-07-21T00:36:47Z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