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3" r:id="rId8"/>
    <p:sldId id="270" r:id="rId9"/>
    <p:sldId id="271" r:id="rId10"/>
    <p:sldId id="275" r:id="rId11"/>
    <p:sldId id="276" r:id="rId12"/>
    <p:sldId id="274" r:id="rId13"/>
    <p:sldId id="272" r:id="rId14"/>
    <p:sldId id="263" r:id="rId15"/>
  </p:sldIdLst>
  <p:sldSz cx="12192000" cy="6858000"/>
  <p:notesSz cx="6858000" cy="12192000"/>
  <p:custDataLst>
    <p:tags r:id="rId19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image" Target="../media/image10.png"/><Relationship Id="rId1" Type="http://schemas.openxmlformats.org/officeDocument/2006/relationships/tags" Target="../tags/tag36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.png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0" Type="http://schemas.openxmlformats.org/officeDocument/2006/relationships/notesSlide" Target="../notesSlides/notesSlide1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4.xml"/><Relationship Id="rId1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7.png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8.png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tags" Target="../tags/tag35.xml"/><Relationship Id="rId2" Type="http://schemas.openxmlformats.org/officeDocument/2006/relationships/image" Target="../media/image6.png"/><Relationship Id="rId1" Type="http://schemas.openxmlformats.org/officeDocument/2006/relationships/tags" Target="../tags/tag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80365" y="1029335"/>
            <a:ext cx="116427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在横线上填上合适的数，使每个方程的解都是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=10。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en-US" altLang="zh-CN" sz="32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=1.5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en-US" altLang="zh-CN" sz="32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=13.9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=17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en-US" altLang="zh-CN" sz="32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=14.35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115" y="1224915"/>
            <a:ext cx="952500" cy="542925"/>
          </a:xfrm>
          <a:prstGeom prst="rect">
            <a:avLst/>
          </a:prstGeom>
        </p:spPr>
      </p:pic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085215" y="1767840"/>
            <a:ext cx="112522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8.5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5104130" y="1744980"/>
            <a:ext cx="112522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3.9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814070" y="2529205"/>
            <a:ext cx="112522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4558030" y="2483485"/>
            <a:ext cx="112522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4.35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45440" y="703580"/>
            <a:ext cx="12093575" cy="1370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方程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+1.4=3.1和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=2中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的值相同，你能求出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值吗？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58800" y="1824355"/>
            <a:ext cx="10601960" cy="22155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＋1.4＝3.1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＝1.7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把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＝1.7代入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＝2中，得到：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＋1.7＝2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＝0.3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的值是0.3。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485" y="827405"/>
            <a:ext cx="952500" cy="5715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519555" y="158305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5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易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解简易方程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7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 </a:t>
            </a:r>
            <a:r>
              <a:rPr lang="zh-CN" altLang="en-US" b="1">
                <a:ea typeface="微软雅黑" panose="020B0503020204020204" pitchFamily="34" charset="-122"/>
              </a:rPr>
              <a:t>解形如</a:t>
            </a:r>
            <a:r>
              <a:rPr lang="en-US" altLang="zh-CN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x</a:t>
            </a:r>
            <a:r>
              <a:rPr lang="en-US" altLang="en-US" b="1">
                <a:ea typeface="微软雅黑" panose="020B0503020204020204" pitchFamily="34" charset="-122"/>
              </a:rPr>
              <a:t>±</a:t>
            </a:r>
            <a:r>
              <a:rPr lang="en-US" altLang="zh-CN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b="1">
                <a:ea typeface="微软雅黑" panose="020B0503020204020204" pitchFamily="34" charset="-122"/>
              </a:rPr>
              <a:t>=</a:t>
            </a:r>
            <a:r>
              <a:rPr lang="en-US" altLang="zh-CN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b="1">
                <a:ea typeface="微软雅黑" panose="020B0503020204020204" pitchFamily="34" charset="-122"/>
              </a:rPr>
              <a:t>的方程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93675" y="909955"/>
            <a:ext cx="9329420" cy="4427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填一填。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+4=7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解：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+4-    =7-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像这样求方程的（   ）的过程叫作解方程。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510915" y="2369185"/>
            <a:ext cx="107188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2790" y="2458720"/>
            <a:ext cx="635635" cy="69151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68520" y="2458720"/>
            <a:ext cx="635635" cy="69151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44670" y="3940175"/>
            <a:ext cx="635635" cy="69151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63435" y="1797685"/>
            <a:ext cx="3218815" cy="23336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等式两边同时（        ），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左右两边仍（         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862830" y="2379345"/>
            <a:ext cx="107188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4536440" y="3871595"/>
            <a:ext cx="107188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6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7999095" y="2120900"/>
            <a:ext cx="10604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减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7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7999095" y="3107690"/>
            <a:ext cx="10604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相等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3730625" y="4610100"/>
            <a:ext cx="10604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2305" y="1075690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14" grpId="0" autoUpdateAnimBg="0"/>
      <p:bldP spid="15" grpId="0" autoUpdateAnimBg="0"/>
      <p:bldP spid="16" grpId="0" autoUpdateAnimBg="0"/>
      <p:bldP spid="17" grpId="0" autoUpdateAnimBg="0"/>
      <p:bldP spid="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93675" y="-295910"/>
            <a:ext cx="11202035" cy="4427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-38=40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解：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-38+     =40+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检验：方程左边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-38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=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-38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=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=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方程右边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所以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=（  ）是方程的解。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431540" y="1215390"/>
            <a:ext cx="107188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84220" y="1262380"/>
            <a:ext cx="635635" cy="69151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23815" y="1309370"/>
            <a:ext cx="635635" cy="69151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44670" y="2859405"/>
            <a:ext cx="635635" cy="69151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63435" y="1797685"/>
            <a:ext cx="3218815" cy="23336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等式两边同时（        ），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左右两边仍（         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191760" y="1262380"/>
            <a:ext cx="107188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4344670" y="2690495"/>
            <a:ext cx="107188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6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7999095" y="2120900"/>
            <a:ext cx="10604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加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7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7999095" y="3107690"/>
            <a:ext cx="10604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相等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3919855" y="4118610"/>
            <a:ext cx="10604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3919855" y="4857115"/>
            <a:ext cx="10604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9"/>
            </p:custDataLst>
          </p:nvPr>
        </p:nvSpPr>
        <p:spPr>
          <a:xfrm>
            <a:off x="7857490" y="5595620"/>
            <a:ext cx="106045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14" grpId="0" autoUpdateAnimBg="0"/>
      <p:bldP spid="15" grpId="0" autoUpdateAnimBg="0"/>
      <p:bldP spid="16" grpId="0" autoUpdateAnimBg="0"/>
      <p:bldP spid="1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82980"/>
            <a:ext cx="10967085" cy="3860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请你圈出方程的解。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+26=37      (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=63  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=11)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(2)3.8+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=4.7    (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=0.9 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=8.5)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(3)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-45=69      (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=114  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=24)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(4)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-2.1=2.9    (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=5  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=45)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56505" y="1917065"/>
            <a:ext cx="857250" cy="501650"/>
          </a:xfrm>
          <a:prstGeom prst="ellipse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37000" y="2661920"/>
            <a:ext cx="1023620" cy="501650"/>
          </a:xfrm>
          <a:prstGeom prst="ellipse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891915" y="3429000"/>
            <a:ext cx="1023620" cy="501650"/>
          </a:xfrm>
          <a:prstGeom prst="ellipse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729990" y="4196080"/>
            <a:ext cx="1023620" cy="501650"/>
          </a:xfrm>
          <a:prstGeom prst="ellipse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560" y="1169670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56870" y="878205"/>
            <a:ext cx="10967085" cy="27247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解下列方程。（带※的要检验）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+0.5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2.6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-15=180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※19+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=40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检验：   ※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-1.2=3      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检验：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" y="1024890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309370" y="2494915"/>
            <a:ext cx="127127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＝2.1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5313045" y="2370455"/>
            <a:ext cx="127127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＝195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1396365" y="4776470"/>
            <a:ext cx="127127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＝21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3030855" y="4651375"/>
            <a:ext cx="127127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略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5868670" y="4651375"/>
            <a:ext cx="127127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＝4.2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8082280" y="4651375"/>
            <a:ext cx="127127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略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4" grpId="0" autoUpdateAnimBg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970915"/>
            <a:ext cx="10967085" cy="2953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看图列方程并求出方程的解。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442085" y="3080385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45＋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＝200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＝155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1055" y="1689735"/>
            <a:ext cx="4581525" cy="1390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180" y="1089660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287020" y="970915"/>
            <a:ext cx="10967085" cy="2953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看图列方程并求出方程的解。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442085" y="3080385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－32＝64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＝96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085" y="1753870"/>
            <a:ext cx="4686300" cy="12096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180" y="1089660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970915"/>
            <a:ext cx="10967085" cy="2953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看图列方程并求出方程的解。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）三角形的周长是15.5 cm。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915" y="1115695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440305" y="4535805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＋6＋6＝15.5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＝3.5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2538095"/>
            <a:ext cx="2286000" cy="17811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commondata" val="eyJoZGlkIjoiMTMzY2FmZTZlYWZhMDEyNmJlMTZiZTdjNzdlNGE5MjgifQ==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990</Words>
  <Application>WPS 演示</Application>
  <PresentationFormat>宽屏</PresentationFormat>
  <Paragraphs>125</Paragraphs>
  <Slides>12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Arial Unicode MS</vt:lpstr>
      <vt:lpstr>Calibri</vt:lpstr>
      <vt:lpstr>等线</vt:lpstr>
      <vt:lpstr>方正准圆_GBK</vt:lpstr>
      <vt:lpstr/>
      <vt:lpstr>全品学练考</vt:lpstr>
      <vt:lpstr>5   简  易  方 程  解简易方程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42</cp:revision>
  <dcterms:created xsi:type="dcterms:W3CDTF">2024-12-09T09:33:00Z</dcterms:created>
  <dcterms:modified xsi:type="dcterms:W3CDTF">2025-07-18T04:00:00Z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