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76" r:id="rId24"/>
    <p:sldId id="290" r:id="rId25"/>
    <p:sldId id="285" r:id="rId26"/>
    <p:sldId id="286" r:id="rId27"/>
    <p:sldId id="291" r:id="rId28"/>
    <p:sldId id="287" r:id="rId29"/>
    <p:sldId id="263" r:id="rId30"/>
  </p:sldIdLst>
  <p:sldSz cx="12192000" cy="6858000"/>
  <p:notesSz cx="6858000" cy="12192000"/>
  <p:custDataLst>
    <p:tags r:id="rId3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66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6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9.png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707136" y="13884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10.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已知方程2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=10的解是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=4，那么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的值是（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A.2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726295" y="138874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11.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一个长方形长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厘米，宽8厘米，如果它的长减少1厘米，宽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不变，那么它的面积变成（   ）平方厘米。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B.8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C.8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D.8（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-1）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610860" y="150177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D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12.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×0.75=0.75÷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-0.75=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+0.75=1，那么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中最大的是（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375660" y="151193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81254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13.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按需用餐值得提倡，如今“半份餐”“小份餐”在学校食堂非常流行。在一次文艺活动排练期间，朗诵社团在食堂买了“半份餐”“小份餐”各16份，共消费288元，其中“小份餐”每份10元，方程16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+10×16=288中，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表示的是（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A.一共消费多少元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B.“小份餐”一共多少元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C.“半份餐”每份多少元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D.“半份餐”一共多少元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/>
        </p:nvSpPr>
        <p:spPr>
          <a:xfrm>
            <a:off x="8513445" y="264922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/>
        </p:nvSpPr>
        <p:spPr>
          <a:xfrm>
            <a:off x="5490845" y="374713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根据题意可知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半份餐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endParaRPr lang="en-US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小份餐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16=288”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，由此可知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半份餐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的单价。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三、细心审题灵活算。（共29分）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14.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化简下列算式。（4分）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         9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      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×6×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     9-3×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+6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-10=        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-0.2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   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×1=      6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771015" y="227012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119370" y="22034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412480" y="2203450"/>
            <a:ext cx="816610" cy="83439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6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²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1028680" y="2203450"/>
            <a:ext cx="1119505" cy="74295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9-3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376170" y="2929890"/>
            <a:ext cx="1524635" cy="76327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-10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607685" y="293306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1.8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7807325" y="29527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6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10864215" y="292354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x-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21" grpId="0" autoUpdateAnimBg="0" build="p"/>
      <p:bldP spid="22" grpId="0" autoUpdateAnimBg="0" build="p"/>
      <p:bldP spid="23" grpId="0" autoUpdateAnimBg="0" build="p"/>
      <p:bldP spid="24" grpId="0" autoUpdateAnimBg="0" build="p"/>
      <p:bldP spid="25" grpId="0" autoUpdateAnimBg="0" build="p"/>
      <p:bldP spid="26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15.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解方程，带※的要检验。（13分）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+8.3=21.94      ※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÷6.5=1.2       10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+4.5×8=45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60-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=27           4（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-3）=18        26.4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+18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=66.6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276350" y="203390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13.64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396865" y="208470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7.8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737090" y="205613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0.9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162050" y="429577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33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618480" y="429958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7.5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725025" y="422338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8407400" y="7556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检验略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2" grpId="0" autoUpdateAnimBg="0" build="p"/>
      <p:bldP spid="3" grpId="0" autoUpdateAnimBg="0" build="p"/>
      <p:bldP spid="5" grpId="0" autoUpdateAnimBg="0" build="p"/>
      <p:bldP spid="6" grpId="0" autoUpdateAnimBg="0" build="p"/>
      <p:bldP spid="7" grpId="0" autoUpdateAnimBg="0" build="p"/>
      <p:bldP spid="8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16.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看图列方程，并求解。（12分）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（1）妈妈买一辆自行车，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（2）正方形的周长是5.76 m。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付出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元，找回84元。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207260" y="4582795"/>
            <a:ext cx="2019300" cy="161163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-84=416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=500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730" y="3113405"/>
            <a:ext cx="4131310" cy="1170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2260" y="2230120"/>
            <a:ext cx="2418080" cy="194246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222615" y="4417060"/>
            <a:ext cx="2118360" cy="171323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=5.76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=1.44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7267575" y="151193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2.45+2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=0.275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65" y="1127125"/>
            <a:ext cx="5768975" cy="2182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025" y="3620770"/>
            <a:ext cx="6146800" cy="159131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267575" y="378015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+4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=15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125" y="842010"/>
            <a:ext cx="1156144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解决问题我能行。（共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玩具加工是将原材料和零部件制作成玩具成品的过程。现在的玩具加工企业借助先进的加工设备和软件技术快速、准确地生产出个性化定制产品，满足消费者多样化需求。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赵师傅和钱师傅都是玩具加工厂的一线骨干，最近玩具加工厂来了一个加急订单，赵师傅每小时加工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钱师傅每小时加工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）用含有字母的式子表示出赵师傅比钱师傅多加工的玩具数量。（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880" y="842010"/>
            <a:ext cx="2876550" cy="4953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0" y="615950"/>
            <a:ext cx="119634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赵师傅和钱师傅都是玩具加工厂的一线骨干，最近玩具加工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厂来了一个加急订单，赵师傅每小时加工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钱师傅每小时加工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16,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赵师傅比钱师傅多加工多少个玩具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答：赵师傅比钱师傅多加工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个玩具。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第五单元核心素养评价卷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9900" y="797560"/>
            <a:ext cx="111067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玩具加工成型后，质量检测部门要检查玩具是否符合安全标准和质量要求。现质量检测部门对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个毛绒玩具进行检测，已检测的毛绒玩具数量是未检测数量的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倍，还有多少个毛绒玩具没有检测？（用方程解答）（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解：设还有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个毛绒玩具没有检测。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960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答：还有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个毛绒玩具没有检测。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895" y="823595"/>
            <a:ext cx="11143615" cy="4347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某玩具加工厂接到一个订单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生产体育玩具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那么生产科教玩具多少万只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）观察线段图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将题中缺少的信息补充完整。（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）等量关系式：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997585" y="2236470"/>
            <a:ext cx="9332595" cy="584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176395" y="4505325"/>
            <a:ext cx="714311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34640" y="175196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比科教玩具的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8295" y="3950335"/>
            <a:ext cx="7055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科教玩具数量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＝体育玩具数量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035" y="4728845"/>
            <a:ext cx="4455160" cy="176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895" y="823595"/>
            <a:ext cx="1082421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某玩具加工厂接到一个订单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生产体育玩具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比科教玩具的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，那么生产科教玩具多少万只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）根据等量关系式列出方程并解答。（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解：设生产科教玩具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67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答：生产科教玩具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2380" y="1986915"/>
            <a:ext cx="5330190" cy="2114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03910" y="1795780"/>
            <a:ext cx="469074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970270" y="4799330"/>
            <a:ext cx="54324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【解析】根据线段图可知，体育玩具比科教玩具的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倍少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万只，据此补充条件，然后列出数量关系式并列方程计算即可。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9900" y="574675"/>
            <a:ext cx="113677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玩具厂加工车间要加工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个玩偶，已经加工了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小时，还剩下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个没有完成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平均每小时加工多少个玩偶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（用方程解答）（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解：设平均每小时加工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个玩偶。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9000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答：平均每小时加工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个玩偶。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370" y="5097780"/>
            <a:ext cx="109708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【解析】由题意可知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平均每小时加工数量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剩下数量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加工总数量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列方程解答即可。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385" y="837565"/>
            <a:ext cx="11772900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如图，某玩具厂厂区两座大楼相距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306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，甲、乙两名工人分别从两座大楼门口同时向相反方向走去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楼向西走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楼向东走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分钟后两人相距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1377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）甲工人每分钟走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 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乙工人平均每分钟走多少米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解：设乙工人平均每分钟走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m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73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1377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306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答：乙工人平均每分钟走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 m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480" y="2449195"/>
            <a:ext cx="8111490" cy="18497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385" y="702310"/>
            <a:ext cx="1177290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如图，某玩具厂厂区两座大楼相距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306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，甲、乙两名工人分别从两座大楼门口同时向相反方向走去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楼向西走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楼向东走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分钟后两人相距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1377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）这时他们发现方向走反了，需要返回，按照（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）题的速度计算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他们同时往回走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几分钟后相遇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分钟后相遇。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1377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分钟后相遇。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480" y="2332990"/>
            <a:ext cx="8111490" cy="18497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985" y="782955"/>
            <a:ext cx="1141539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一个玩具加工厂一天可加工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负责包装的工人用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个包装箱来装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且每个包装箱都装满。这些包装箱有大、小两种区分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大箱每个可装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小箱每个可装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个玩具。大箱、小箱各有多少个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（列方程解答）（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解：设大箱有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个，则小箱有（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220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答：大箱有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个，小箱有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985" y="4813935"/>
            <a:ext cx="114147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【解析】本题考查用方程解决鸡兔同笼问题，已知一共有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个包装箱，若大箱有</a:t>
            </a:r>
            <a:r>
              <a:rPr lang="en-US" altLang="zh-CN" sz="32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x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个，则小箱就有（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20-</a:t>
            </a:r>
            <a:r>
              <a:rPr lang="en-US" altLang="zh-CN" sz="32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x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）个，然后根据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大箱数量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小箱数量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8=220”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列方程解答即可。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6563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一、冷静思考认真填。（每空1分，共2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下面的式子中，等式有（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），方程有（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）。（填序号）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①5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②3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+3=9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③9-5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=20-7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④8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+7＞15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⑤12-4=8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⑥2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+10+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=310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+35＞48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⑧2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+8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endParaRPr sz="32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528310" y="211455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②③⑤⑥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872980" y="212407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②③⑥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夏可正在看一本78页的书，已经看了4天，平均每天看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页。“78-4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”表示（             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根据运算律或运算性质，在    里填上合适的字母或数。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50920" y="146177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还剩多少页没有看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330" y="3118485"/>
            <a:ext cx="6772275" cy="821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330" y="4048125"/>
            <a:ext cx="6266815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470" y="4968240"/>
            <a:ext cx="6012180" cy="7956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15025" y="2369185"/>
            <a:ext cx="616585" cy="636270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147185" y="301371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245735" y="307086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6308090" y="307086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4966970" y="4023995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3726180" y="396240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5934710" y="403352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12"/>
            </p:custDataLst>
          </p:nvPr>
        </p:nvSpPr>
        <p:spPr>
          <a:xfrm>
            <a:off x="3307080" y="4832985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13"/>
            </p:custDataLst>
          </p:nvPr>
        </p:nvSpPr>
        <p:spPr>
          <a:xfrm>
            <a:off x="4593590" y="488061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14"/>
            </p:custDataLst>
          </p:nvPr>
        </p:nvSpPr>
        <p:spPr>
          <a:xfrm>
            <a:off x="5654675" y="489966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9" grpId="0" autoUpdateAnimBg="0" build="p"/>
      <p:bldP spid="10" grpId="0" autoUpdateAnimBg="0" build="p"/>
      <p:bldP spid="11" grpId="0" autoUpdateAnimBg="0" build="p"/>
      <p:bldP spid="12" grpId="0" autoUpdateAnimBg="0" build="p"/>
      <p:bldP spid="13" grpId="0" autoUpdateAnimBg="0" build="p"/>
      <p:bldP spid="14" grpId="0" autoUpdateAnimBg="0" build="p"/>
      <p:bldP spid="15" grpId="0" autoUpdateAnimBg="0" build="p"/>
      <p:bldP spid="16" grpId="0" autoUpdateAnimBg="0" build="p"/>
      <p:bldP spid="1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1012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+1=3，那么4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+1=（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在（37-4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）÷5中，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=（     ）时，结果是0；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=（   ）时，结果是1。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709920" y="1012825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427345" y="173990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9.25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387965" y="175260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2" grpId="0" autoUpdateAnimBg="0" build="p"/>
      <p:bldP spid="3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如图所示，在长方形内截取一个最大的正方形，阴影部分表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示剩余部分。（单位：cm）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（1）阴影部分的周长是（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（2）阴影部分的面积是（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（3）当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=5.5，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=2时，阴影部分的周长是（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）cm，阴影部分的面积是（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2225" y="1720850"/>
            <a:ext cx="4038600" cy="180022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246370" y="219710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182870" y="2955290"/>
            <a:ext cx="10972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ab-b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²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620125" y="372237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164840" y="4442460"/>
            <a:ext cx="5257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4" grpId="0" autoUpdateAnimBg="0" build="p"/>
      <p:bldP spid="5" grpId="0" autoUpdateAnimBg="0" build="p"/>
      <p:bldP spid="6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6811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7.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2023年10月1日是中华人民共和国成立74周年，全国各地都在进行庆祝活动。兄妹商厦门前左侧插了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面小红旗，如果从左侧移动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面小红旗到右侧，两侧的小红旗就一样多，那么兄妹商厦右侧原来有（    ）面小红旗。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964815" y="287591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a-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85470" y="370649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【解析】由题意可知，左侧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右侧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，所以左侧比右侧多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endParaRPr lang="en-US" alt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（面）小红旗，用左侧减去比右侧多的小红旗，就是右侧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原来小红旗的面数。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9222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8.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地球的表面积约为5.1亿平方千米，其中海洋面积是陆地面积的2.4倍。根据这些信息，明明提出了一个数学问题，并用方程“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+2.4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=5.1”来解决。请你推断一下，他提出的问题是（                           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29005" y="2980690"/>
            <a:ext cx="6186805" cy="79375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地球的陆地面积有多少亿平方千米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63220" y="3837940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根据方程可得数量关系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陆地面积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海洋面积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地球表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，所以这里把陆地面积设为了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，故他提出的问题是求陆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地面积有多少亿平方千米。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二、反复比较精心选。（每题2分，共10分）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9.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下列选项中，不能用方程“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=44”来表示的是（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                          B.男生有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人，女生人数是男生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的3倍，男、女生共有44人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C.阴影部分的面积为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D.长方形的周长是44 cm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287635" y="1479550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D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715" y="2372360"/>
            <a:ext cx="4740910" cy="1394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4185" y="4375150"/>
            <a:ext cx="8553450" cy="1647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commondata" val="eyJoZGlkIjoiMTMzY2FmZTZlYWZhMDEyNmJlMTZiZTdjNzdlNGE5Mjg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3642</Words>
  <Application>WPS 演示</Application>
  <PresentationFormat>宽屏</PresentationFormat>
  <Paragraphs>272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55</cp:revision>
  <dcterms:created xsi:type="dcterms:W3CDTF">2024-12-09T09:33:00Z</dcterms:created>
  <dcterms:modified xsi:type="dcterms:W3CDTF">2025-07-18T09:19:34Z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