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72" r:id="rId10"/>
    <p:sldId id="266" r:id="rId11"/>
    <p:sldId id="263" r:id="rId12"/>
  </p:sldIdLst>
  <p:sldSz cx="12192000" cy="6858000"/>
  <p:notesSz cx="6858000" cy="12192000"/>
  <p:custDataLst>
    <p:tags r:id="rId1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519555" y="158305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5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易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解简易方程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阶段整合训练七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重阳节敬老活动。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）敬老院在重阳节这天为老人们包了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580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盘肉饺子，比素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饺子多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129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盘，敬老院这天包了多少盘素饺子？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解：设敬老院这天包了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盘素饺子。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129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580   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451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答：敬老院这天包了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451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盘素饺子。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12775" y="913130"/>
            <a:ext cx="10967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）重阳节这天，学智小学组织学生参加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敬老爱老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活动。五年级有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人参加本次活动，比四年级参加人数的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倍还多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人。四年级有多少人参加这次活动？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解：设四年级有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人参加这次活动。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400 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答：四年级有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人参加这次活动。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80365" y="758825"/>
            <a:ext cx="11199495" cy="7581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为了改善小区环境，让生活更加美好和谐，源源和琳琳一同在小区捡塑料瓶。他们都捡了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天，源源平均每天捡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个。源源捡的塑料瓶的总数比琳琳捡的总数的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倍少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个，琳琳平均每天捡多少个塑料瓶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解：设琳琳一共捡了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个塑料瓶。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zh-CN" sz="3200" b="1" i="1">
                <a:solidFill>
                  <a:srgbClr val="FF0000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   x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（个）答：琳琳平均每天捡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个塑料瓶。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408940" y="874395"/>
            <a:ext cx="10967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在某花卉博览会期间，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清苑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花卉基地销售郁金香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876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束，比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四季草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花卉基地郁金香销量的一半少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束，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四季草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花卉基地销售郁金香多少束？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四季草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花卉基地销售郁金香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束。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876 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1864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四季草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花卉基地销售郁金香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1864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束。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515620" y="1029335"/>
            <a:ext cx="10967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炒花生口感香脆，富含不饱和脂肪酸及膳食纤维。炒货店将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1789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千克的奶香味炒花生每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千克装一袋，最后一袋差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千克装够。这些花生一共装了多少袋？（列方程解答）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解：设这些花生一共装了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袋。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1789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答：这些花生一共装了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袋。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585470" y="675640"/>
            <a:ext cx="1157351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5.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学校购置了一批体育器材，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，足球有多少个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请选择需要的信息，并解决问题。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篮球的个数是足球的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篮球有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450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②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排球的个数比足球的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排球有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所需信息为（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解答：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解：设足球有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450   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180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答：足球有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70530" y="3261360"/>
            <a:ext cx="609600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①③</a:t>
            </a:r>
            <a:endParaRPr lang="en-US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52460" y="1250950"/>
            <a:ext cx="609600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（答案不唯一）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5470" y="1988185"/>
            <a:ext cx="10130790" cy="1272540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174615" y="1262380"/>
            <a:ext cx="13182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7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883</Words>
  <Application>WPS 演示</Application>
  <PresentationFormat>宽屏</PresentationFormat>
  <Paragraphs>54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>Calibri</vt:lpstr>
      <vt:lpstr/>
      <vt:lpstr>全品学练考</vt:lpstr>
      <vt:lpstr>5   简  易  方 程  解简易方程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47</cp:revision>
  <dcterms:created xsi:type="dcterms:W3CDTF">2024-12-09T09:33:00Z</dcterms:created>
  <dcterms:modified xsi:type="dcterms:W3CDTF">2025-07-18T05:31:29Z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