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81" r:id="rId10"/>
    <p:sldId id="282" r:id="rId11"/>
    <p:sldId id="283" r:id="rId12"/>
    <p:sldId id="284" r:id="rId13"/>
    <p:sldId id="272" r:id="rId14"/>
    <p:sldId id="266" r:id="rId15"/>
    <p:sldId id="267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76" r:id="rId24"/>
    <p:sldId id="285" r:id="rId25"/>
    <p:sldId id="286" r:id="rId26"/>
    <p:sldId id="288" r:id="rId27"/>
    <p:sldId id="289" r:id="rId28"/>
    <p:sldId id="290" r:id="rId29"/>
    <p:sldId id="263" r:id="rId30"/>
  </p:sldIdLst>
  <p:sldSz cx="12192000" cy="6858000"/>
  <p:notesSz cx="6858000" cy="12192000"/>
  <p:custDataLst>
    <p:tags r:id="rId3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80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7.xml"/><Relationship Id="rId2" Type="http://schemas.openxmlformats.org/officeDocument/2006/relationships/image" Target="../media/image20.png"/><Relationship Id="rId1" Type="http://schemas.openxmlformats.org/officeDocument/2006/relationships/tags" Target="../tags/tag76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image" Target="../media/image20.png"/><Relationship Id="rId1" Type="http://schemas.openxmlformats.org/officeDocument/2006/relationships/tags" Target="../tags/tag7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image" Target="../media/image7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8.png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.xml"/><Relationship Id="rId3" Type="http://schemas.openxmlformats.org/officeDocument/2006/relationships/image" Target="../media/image9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Relationship Id="rId3" Type="http://schemas.openxmlformats.org/officeDocument/2006/relationships/image" Target="../media/image10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45820"/>
            <a:ext cx="117843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10.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与13.92÷5.8得数相同的算式是（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A.139.2÷58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B.139.2÷0.58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C.1.392÷58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D.1392÷58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11.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红红今年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岁，妈妈今年的年龄是红红的3倍，红红今年可能是（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）岁。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C.40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D.70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291705" y="845820"/>
            <a:ext cx="147193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436370" y="3077845"/>
            <a:ext cx="147193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69265" y="845820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12.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下图中每个小正方形的边长都是1 cm，那么</a:t>
            </a:r>
            <a:r>
              <a:rPr lang="zh-CN" sz="32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sz="32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sz="32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三个三角形的面积和是（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 cm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²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B.2 cm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²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C.3 cm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²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D.5 cm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²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979670" y="1589405"/>
            <a:ext cx="8743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8490" y="3927475"/>
            <a:ext cx="4991100" cy="10953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94715"/>
            <a:ext cx="116414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13.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“两个工程队同时开凿一条675 m长的隧道，各从一端相向施工，25天打通。甲队每天开凿12.6 m，乙队每天开凿多少米？”设乙队每天开凿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米。下面列方程错误的是（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A.25（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-12.6）=675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B.25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+12.6×25=675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C.25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=675-12.6×25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D.25（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+12.6）=675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472170" y="2417445"/>
            <a:ext cx="6159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77825" y="829945"/>
            <a:ext cx="116674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14.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下面四幅图，能用2×（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+4）表示的有（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（单位：cm）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A．①②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B.①④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C.②③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D.③④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662035" y="883285"/>
            <a:ext cx="10299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825" y="2724150"/>
            <a:ext cx="1149667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45820"/>
            <a:ext cx="116649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15.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在两条平行线之间有两个不同的图形（如图），它们的面积相比较，（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A．①＞②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B.①＜②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①＝②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D.无法确定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748280" y="1597660"/>
            <a:ext cx="7321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650" y="3776345"/>
            <a:ext cx="3543300" cy="22383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8050"/>
            <a:ext cx="115887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16.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下图中丁丁的房间长5.2米，宽4.8米，丁丁用竖式计算房间的面积（如图）。竖式中箭头所指的这一步计算的是（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）的面积。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A.①+②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B.①+③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C.③+④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D.②+④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361295" y="1617980"/>
            <a:ext cx="88773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245" y="2689225"/>
            <a:ext cx="5629275" cy="29051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三、细心审题灵活算。（共28分）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984375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17.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解方程。（9分）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=7.2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÷4=2.4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+1.2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=1.64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39750" y="3552825"/>
            <a:ext cx="108839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=0.8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612640" y="3552825"/>
            <a:ext cx="108839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=3.2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9150985" y="3399155"/>
            <a:ext cx="108839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=0.2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  <p:bldP spid="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46685" y="894715"/>
            <a:ext cx="119183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18.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列竖式计算。（带△的商保留一位小数，带*的要验算）（7分）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*3.8×6.7=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0.65÷1.3=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△3.69÷1.7≈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64490" y="1678940"/>
            <a:ext cx="16592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验算略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343785" y="2406015"/>
            <a:ext cx="16592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25.46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244590" y="2428875"/>
            <a:ext cx="16592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0532745" y="2428875"/>
            <a:ext cx="16592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  <p:bldP spid="4" grpId="0" autoUpdateAnimBg="0"/>
      <p:bldP spid="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40435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19.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计算下面各题，能简算的要简算。（12分）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89.5÷0.4÷2.5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3.6÷［1.8×（3.4-2.9）］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2.5×1.25×32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67030" y="2463165"/>
            <a:ext cx="21793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=89.5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907915" y="2463165"/>
            <a:ext cx="21793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87020" y="3986530"/>
            <a:ext cx="21793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=100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  <p:bldP spid="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9095" y="2044700"/>
            <a:ext cx="5095875" cy="2857500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-114554" y="68999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四、动手动脑来操作。（共8分）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25425" y="1334770"/>
            <a:ext cx="1096708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（1）三角形的顶点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的位置为（0，1），请用数对表示出顶点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、顶点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的位置。（4分）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（2）画一个平行四边形，使它的面积是三角形面积的2倍。（4分）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441450" y="2779395"/>
            <a:ext cx="12763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4，1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400175" y="3538855"/>
            <a:ext cx="12763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2，3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857375" y="5689600"/>
            <a:ext cx="59861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平行四边形画法不唯一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9051290" y="2905760"/>
            <a:ext cx="1143635" cy="1562100"/>
          </a:xfrm>
          <a:prstGeom prst="parallelogram">
            <a:avLst>
              <a:gd name="adj" fmla="val 30409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期末核心素养评价卷（二）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五、解决问题我能行。（共31分）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530350"/>
            <a:ext cx="120180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21.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一张发票被撕掉一块，你能算出每张桌子多少钱吗？（5分）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69265" y="2524125"/>
            <a:ext cx="3954145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【解析】根据4把椅子的钱数+2张桌子的钱数=198，设每张桌子</a:t>
            </a:r>
            <a:r>
              <a:rPr lang="zh-CN" sz="32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</a:t>
            </a:r>
            <a:r>
              <a:rPr 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元，列出方程解答。</a:t>
            </a:r>
            <a:endParaRPr lang="zh-CN" altLang="zh-CN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8985" y="2280285"/>
            <a:ext cx="63531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1530350"/>
            <a:ext cx="120180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21.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一张发票被撕掉一块，你能算出每张桌子多少钱吗？（5分）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69265" y="2524125"/>
            <a:ext cx="106019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解：设每张桌子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22×4+2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=198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=55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答：每张桌子55元。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8985" y="2280285"/>
            <a:ext cx="63531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93675" y="674370"/>
            <a:ext cx="119976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22.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某图书馆借阅须知如图。王明同学在此图书馆借了一本《格林童话》，第35天去还书。按规定王明应付逾期费多少元？（6分）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62610" y="2438400"/>
            <a:ext cx="5880735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35－30＝5（天）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5×0.2＝1（元）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答：按规定王明应付逾期费1元。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0000" y="2255520"/>
            <a:ext cx="51339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42645"/>
            <a:ext cx="116274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23.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工人叔叔在一条长3200 m的道路两旁挂中国结（起点不挂，终点挂），每隔100 m挂一个，这条道路一共挂了多少个中国结？（6分）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572510" y="3429000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3200÷100=32（个）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32×2=64（个）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答：这条道路一共挂了64个中国结。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1645" y="3387725"/>
            <a:ext cx="10125075" cy="158115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81610" y="651510"/>
            <a:ext cx="116674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24.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中国铁路的发展见证了新中国的沧桑巨变，高铁已成为中国的一张名片。如果“复兴号”与“和谐号”两列动车组列车分别从相距2400千米的两地同时相向而行，约几小时后相遇？（列方程解答）（6分）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454400" y="4836160"/>
            <a:ext cx="10601960" cy="16230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indent="0" algn="l" fontAlgn="auto" latinLnBrk="1">
              <a:lnSpc>
                <a:spcPct val="11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解：设约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小时后相遇。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1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250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+350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=2400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1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答：约4小时后相遇。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04800" y="589280"/>
            <a:ext cx="118872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25.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某社区要在一块梯形空地上铺草坪。现在有两家公司所售的草皮质量相同，请你帮社区算一下，选用哪家公司的草皮比较合算？（8分）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5620" y="1992630"/>
            <a:ext cx="6429375" cy="2838450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1600" y="3112135"/>
            <a:ext cx="1200277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【解析】先根据梯形的面积=</a:t>
            </a:r>
            <a:endParaRPr lang="zh-CN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（上底+下底）×高÷2，求出</a:t>
            </a:r>
            <a:endParaRPr lang="zh-CN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梯形空地的面积，再用梯形空地的面积乘每平方米的价格，即可求出雨润公司的总钱数；最后将两家公司的总钱数相比即可。</a:t>
            </a:r>
            <a:endParaRPr lang="zh-CN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157480" y="589280"/>
            <a:ext cx="118872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25.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某社区要在一块梯形空地上铺草坪。现在有两家公司所售的草皮质量相同，请你帮社区算一下，选用哪家公司的草皮比较合算？（8分）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5620" y="1992630"/>
            <a:ext cx="6429375" cy="2838450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0" y="2714625"/>
            <a:ext cx="106019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（16+22）×4÷2=76（平方米）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76×11.2=851.2（元）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851.2&gt;767.6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答：选用金霖公司的草皮比较合算。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8640445" y="2566035"/>
            <a:ext cx="648335" cy="6483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544445" y="2660015"/>
            <a:ext cx="648335" cy="6483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一、冷静思考认真填。（7题2分，其余每空1分，共17分）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457200" algn="l">
              <a:lnSpc>
                <a:spcPct val="150000"/>
              </a:lnSpc>
              <a:buClrTx/>
              <a:buSzTx/>
              <a:buFontTx/>
            </a:pPr>
            <a:endParaRPr lang="zh-CN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739900"/>
            <a:ext cx="1174496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里填上“＞”“＜”或“＝”。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4.6×0.97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5.8÷0.15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5.8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5.04×2.1的积是（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）位小数，33÷9的商用循环小数的简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便形式表示是（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），精确到百分位是（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712085" y="2569845"/>
            <a:ext cx="9525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&lt;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60475" y="1917700"/>
            <a:ext cx="648335" cy="6483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879840" y="2450465"/>
            <a:ext cx="9525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&gt;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427220" y="3257550"/>
            <a:ext cx="9525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9258935" y="3969385"/>
            <a:ext cx="9525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3.67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0125" y="744220"/>
            <a:ext cx="675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.</a:t>
            </a:r>
            <a:endParaRPr lang="en-US" altLang="zh-CN" sz="2800"/>
          </a:p>
        </p:txBody>
      </p:sp>
      <p:grpSp>
        <p:nvGrpSpPr>
          <p:cNvPr id="12" name="组合 11"/>
          <p:cNvGrpSpPr/>
          <p:nvPr/>
        </p:nvGrpSpPr>
        <p:grpSpPr>
          <a:xfrm>
            <a:off x="3792855" y="3768090"/>
            <a:ext cx="1044575" cy="937895"/>
            <a:chOff x="5077" y="9187"/>
            <a:chExt cx="1645" cy="1477"/>
          </a:xfrm>
        </p:grpSpPr>
        <p:sp>
          <p:nvSpPr>
            <p:cNvPr id="10" name="QB_4_AN.1_1#b69ca93eb.bracket?vbaanalysisanswer=1&amp;vbadefaultcenterpage=1&amp;parentnodeid=1c39e6aa0&amp;hasmatchpositionanswer=1"/>
            <p:cNvSpPr/>
            <p:nvPr>
              <p:custDataLst>
                <p:tags r:id="rId7"/>
              </p:custDataLst>
            </p:nvPr>
          </p:nvSpPr>
          <p:spPr>
            <a:xfrm>
              <a:off x="5077" y="9501"/>
              <a:ext cx="1500" cy="116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p>
              <a:pPr marL="0" algn="l" latinLnBrk="1">
                <a:lnSpc>
                  <a:spcPct val="15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3.6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58" y="9187"/>
              <a:ext cx="106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rgbClr val="FF0000"/>
                  </a:solidFill>
                </a:rPr>
                <a:t>.</a:t>
              </a:r>
              <a:endParaRPr lang="en-US" altLang="zh-CN" sz="280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8" grpId="0" autoUpdateAnimBg="0"/>
      <p:bldP spid="9" grpId="0" autoUpdateAnimBg="0"/>
      <p:bldP spid="1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16610"/>
            <a:ext cx="116014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王叔叔想把3千克油分装到瓶中，每瓶最多装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0.4千克，至少需要准备几个瓶？小华列的竖式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如图所示，余数“2”表示（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）千克；至少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需要（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）个瓶。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已知3.3×6.6=21.78，3.33×6.66=22.1778，3.333×6.666=22.217778，所以（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）×（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）=22.22177778。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674360" y="2334895"/>
            <a:ext cx="153543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967230" y="3086100"/>
            <a:ext cx="153543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515100" y="4505325"/>
            <a:ext cx="153543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3.3333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9389745" y="4492625"/>
            <a:ext cx="153543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6.6666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9745" y="946150"/>
            <a:ext cx="1724025" cy="23241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  <p:bldP spid="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2994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根据下图列出的方程是（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），方程的解是（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436870" y="866775"/>
            <a:ext cx="19253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=40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580" y="2398395"/>
            <a:ext cx="3418205" cy="3063240"/>
          </a:xfrm>
          <a:prstGeom prst="rect">
            <a:avLst/>
          </a:prstGeom>
        </p:spPr>
      </p:pic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71220" y="1605280"/>
            <a:ext cx="19253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=20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379095" y="2721610"/>
            <a:ext cx="11434445" cy="36931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①号箱黄球多，摸出黄球的可能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性大，所以获得坦克模型的可能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性就大（或②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②号箱白球多，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摸出白球的可能性大，所以获得拼搭积木的可能性就大）（根据自己喜欢的奖品进行解答即可）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1148"/>
          <a:stretch>
            <a:fillRect/>
          </a:stretch>
        </p:blipFill>
        <p:spPr>
          <a:xfrm>
            <a:off x="6096000" y="2846705"/>
            <a:ext cx="5467350" cy="205041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79095" y="428625"/>
            <a:ext cx="11718925" cy="6144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如图，箱子里球的形状、大小完全相同，摸出黄球奖坦克模型一辆，摸出白球奖拼搭积木一套。分别从3个箱子里摸球，要想摸到你心仪的奖品，应该从（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）号箱中摸，理由是：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927725" y="1983105"/>
            <a:ext cx="5918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64490" y="845820"/>
            <a:ext cx="113690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7.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（1）如图，在梯形内加一条线段，把它分成一个平行四边形和一个三角形。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（2）量出相关数据（取整厘米数），算出梯形的面积是（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）平方厘米。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716655" y="1745615"/>
            <a:ext cx="10560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3891915"/>
            <a:ext cx="2867025" cy="229552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660650" y="3153410"/>
            <a:ext cx="10560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45820"/>
            <a:ext cx="116154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我国古代数学家刘徽利用“出入相补”原理计算平面图形的面积。出入相补原理是指：把一个图形分割、移补，而面积不变。如图所示，拼成的平行四边形的面积是12 cm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²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，底是6 cm，则原来三角形的面积是（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cm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²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，高是（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515485" y="3102610"/>
            <a:ext cx="91313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5" y="3975100"/>
            <a:ext cx="3493135" cy="2254250"/>
          </a:xfrm>
          <a:prstGeom prst="rect">
            <a:avLst/>
          </a:prstGeom>
        </p:spPr>
      </p:pic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103870" y="3102610"/>
            <a:ext cx="91313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二、反复比较精心选。（每空2分，共16分）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725295"/>
            <a:ext cx="109670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9.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方格纸中面积最小的图形是（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571615" y="1725295"/>
            <a:ext cx="49911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590" y="2992120"/>
            <a:ext cx="11791315" cy="24853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commondata" val="eyJoZGlkIjoiMTMzY2FmZTZlYWZhMDEyNmJlMTZiZTdjNzdlNGE5Mjg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2733</Words>
  <Application>WPS 演示</Application>
  <PresentationFormat>宽屏</PresentationFormat>
  <Paragraphs>219</Paragraphs>
  <Slides>27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48</cp:revision>
  <dcterms:created xsi:type="dcterms:W3CDTF">2024-12-09T09:33:00Z</dcterms:created>
  <dcterms:modified xsi:type="dcterms:W3CDTF">2025-07-18T09:58:48Z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