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7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9" r:id="rId28"/>
    <p:sldId id="263" r:id="rId29"/>
  </p:sldIdLst>
  <p:sldSz cx="12192000" cy="6858000"/>
  <p:notesSz cx="6858000" cy="12192000"/>
  <p:custDataLst>
    <p:tags r:id="rId3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97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4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3" Type="http://schemas.openxmlformats.org/officeDocument/2006/relationships/image" Target="../media/image11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3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14.pn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image" Target="../media/image15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image" Target="../media/image15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image" Target="../media/image15.png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2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1425575" y="2058670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293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二、反复比较精心选。（每题2分，共10分）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7.下列数对所在的位置，与数对（4，4）的位置距离最近的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A.（1，1）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B.（5，5）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C.（4，5）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D.（2，4）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8.如图，在一个残缺的方格图中，长方形</a:t>
            </a:r>
            <a:r>
              <a:rPr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ABCD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的顶点</a:t>
            </a:r>
            <a:r>
              <a:rPr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的位置用数对表示为（6，5），那么点</a:t>
            </a:r>
            <a:r>
              <a:rPr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A.（5，2）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B.（2，5）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C.（6，2）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D.（2，6）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746490" y="144970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5550" y="2324735"/>
            <a:ext cx="3514725" cy="27527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9.李军的座位在第二列第三行，记为（2，3），如果将他往右调三列，他的座位应记为（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A.（5，3）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B.（2，6）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C.（5，6）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D.（4，3）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198745" y="150939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10.如果用（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，5）表示丽丽在教室里的座位，那么下面说法中正确的是（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A.一定在第5列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B.一定在第5行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C.不可能在第5列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D.以上都不对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725420" y="148145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89128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11.中国象棋里面有“马走日”的口诀，如图所示的象棋棋盘中，“马”跳一步，不可能跳到（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A.（1，4）   B.（3，3）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C.（3，0）   D.（0，1）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/>
        </p:nvSpPr>
        <p:spPr>
          <a:xfrm>
            <a:off x="5897245" y="162115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/>
        </p:nvSpPr>
        <p:spPr>
          <a:xfrm>
            <a:off x="234315" y="4338320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【解析】根据选项中的数对位置判断该点是否与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马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现在的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位置分别在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的两个对角上。若在则可以跳到，否则不可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以跳到。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3600" y="1871345"/>
            <a:ext cx="4067175" cy="24669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三、按要求做题。（共10分）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12.下面是一幅平面图。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32045" y="507936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公园在学校以东400 m，再往北200 m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处，具体位置用（7，5）表示。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" y="2286635"/>
            <a:ext cx="4515485" cy="3700780"/>
          </a:xfrm>
          <a:prstGeom prst="rect">
            <a:avLst/>
          </a:prstGeom>
        </p:spPr>
      </p:pic>
      <p:sp>
        <p:nvSpPr>
          <p:cNvPr id="7" name="QO_3#1c39e6aa0?vbaanalysisanswer=1&amp;vbadefaultcenterpage=1&amp;parentnodeid=311880475"/>
          <p:cNvSpPr/>
          <p:nvPr>
            <p:custDataLst>
              <p:tags r:id="rId4"/>
            </p:custDataLst>
          </p:nvPr>
        </p:nvSpPr>
        <p:spPr>
          <a:xfrm>
            <a:off x="4932045" y="2037715"/>
            <a:ext cx="664654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（1）学校的位置可以用（3，3）表示。商场在学校以东500 m，再往南100 m处，具体位置用（8，2）表示。你能像这样描述公园在学校的什么方向及具体位置吗？（4分）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025" y="2695575"/>
            <a:ext cx="4515485" cy="370078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（2）淘气家在学校的北面400 m处，壮壮家在商场的西面300 m处，萍萍家在公园的东面200 m处。请你在图中标出他们三家的位置，并用数对表示他们三家的位置。（6分）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921375" y="29527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淘气家（3，7）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壮壮家（5，2）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萍萍家（9，5）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49475" y="3299460"/>
            <a:ext cx="1550670" cy="772795"/>
            <a:chOff x="3385" y="5196"/>
            <a:chExt cx="2442" cy="1217"/>
          </a:xfrm>
        </p:grpSpPr>
        <p:sp>
          <p:nvSpPr>
            <p:cNvPr id="5" name="椭圆 4"/>
            <p:cNvSpPr/>
            <p:nvPr/>
          </p:nvSpPr>
          <p:spPr>
            <a:xfrm>
              <a:off x="3385" y="5375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3697" y="5196"/>
              <a:ext cx="2130" cy="121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淘气家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42260" y="5002530"/>
            <a:ext cx="1550670" cy="772795"/>
            <a:chOff x="3385" y="5196"/>
            <a:chExt cx="2442" cy="1217"/>
          </a:xfrm>
        </p:grpSpPr>
        <p:sp>
          <p:nvSpPr>
            <p:cNvPr id="10" name="椭圆 9"/>
            <p:cNvSpPr/>
            <p:nvPr/>
          </p:nvSpPr>
          <p:spPr>
            <a:xfrm>
              <a:off x="3385" y="5375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QB_4_AN.1_1#b69ca93eb.bracket?vbaanalysisanswer=1&amp;vbadefaultcenterpage=1&amp;parentnodeid=1c39e6aa0&amp;hasmatchpositionanswer=1"/>
            <p:cNvSpPr/>
            <p:nvPr>
              <p:custDataLst>
                <p:tags r:id="rId5"/>
              </p:custDataLst>
            </p:nvPr>
          </p:nvSpPr>
          <p:spPr>
            <a:xfrm>
              <a:off x="3697" y="5196"/>
              <a:ext cx="2130" cy="121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壮壮家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03700" y="3981450"/>
            <a:ext cx="1550670" cy="772795"/>
            <a:chOff x="3385" y="5196"/>
            <a:chExt cx="2442" cy="1217"/>
          </a:xfrm>
        </p:grpSpPr>
        <p:sp>
          <p:nvSpPr>
            <p:cNvPr id="13" name="椭圆 12"/>
            <p:cNvSpPr/>
            <p:nvPr/>
          </p:nvSpPr>
          <p:spPr>
            <a:xfrm>
              <a:off x="3385" y="5375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QB_4_AN.1_1#b69ca93eb.bracket?vbaanalysisanswer=1&amp;vbadefaultcenterpage=1&amp;parentnodeid=1c39e6aa0&amp;hasmatchpositionanswer=1"/>
            <p:cNvSpPr/>
            <p:nvPr>
              <p:custDataLst>
                <p:tags r:id="rId6"/>
              </p:custDataLst>
            </p:nvPr>
          </p:nvSpPr>
          <p:spPr>
            <a:xfrm>
              <a:off x="3697" y="5196"/>
              <a:ext cx="2130" cy="121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萍萍家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2880" y="1407795"/>
            <a:ext cx="5537200" cy="487172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四、解决问题我能行。（共44分）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13.如图是动物园的示意图。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（11分）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（1）猴山的位置用数对（ ，）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表示，请你在图上标出金鱼湖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（6，6）、盆景园（3，8）、北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门（2，10）的位置。（4分）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179060" y="240982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38970" y="2876550"/>
            <a:ext cx="1431290" cy="823595"/>
            <a:chOff x="14347" y="4530"/>
            <a:chExt cx="2254" cy="1297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金鱼湖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88020" y="2052955"/>
            <a:ext cx="1431290" cy="823595"/>
            <a:chOff x="14347" y="4530"/>
            <a:chExt cx="2254" cy="1297"/>
          </a:xfrm>
        </p:grpSpPr>
        <p:sp>
          <p:nvSpPr>
            <p:cNvPr id="10" name="QB_4_AN.1_1#b69ca93eb.bracket?vbaanalysisanswer=1&amp;vbadefaultcenterpage=1&amp;parentnodeid=1c39e6aa0&amp;hasmatchpositionanswer=1"/>
            <p:cNvSpPr/>
            <p:nvPr>
              <p:custDataLst>
                <p:tags r:id="rId5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盆景园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62570" y="1210310"/>
            <a:ext cx="1431290" cy="823595"/>
            <a:chOff x="14347" y="4530"/>
            <a:chExt cx="2254" cy="1297"/>
          </a:xfrm>
        </p:grpSpPr>
        <p:sp>
          <p:nvSpPr>
            <p:cNvPr id="13" name="QB_4_AN.1_1#b69ca93eb.bracket?vbaanalysisanswer=1&amp;vbadefaultcenterpage=1&amp;parentnodeid=1c39e6aa0&amp;hasmatchpositionanswer=1"/>
            <p:cNvSpPr/>
            <p:nvPr>
              <p:custDataLst>
                <p:tags r:id="rId6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北门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927100" y="385191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他们这一天先后到达了东门、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猴山、孔雀亭、熊猫馆、金鱼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湖、盆景园、北门。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29445" y="2876550"/>
            <a:ext cx="1431290" cy="823595"/>
            <a:chOff x="14347" y="4530"/>
            <a:chExt cx="2254" cy="1297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2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金鱼湖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88020" y="2052955"/>
            <a:ext cx="1431290" cy="823595"/>
            <a:chOff x="14347" y="4530"/>
            <a:chExt cx="2254" cy="1297"/>
          </a:xfrm>
        </p:grpSpPr>
        <p:sp>
          <p:nvSpPr>
            <p:cNvPr id="10" name="QB_4_AN.1_1#b69ca93eb.bracket?vbaanalysisanswer=1&amp;vbadefaultcenterpage=1&amp;parentnodeid=1c39e6aa0&amp;hasmatchpositionanswer=1"/>
            <p:cNvSpPr/>
            <p:nvPr>
              <p:custDataLst>
                <p:tags r:id="rId3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盆景园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62570" y="1210310"/>
            <a:ext cx="1431290" cy="823595"/>
            <a:chOff x="14347" y="4530"/>
            <a:chExt cx="2254" cy="1297"/>
          </a:xfrm>
        </p:grpSpPr>
        <p:sp>
          <p:nvSpPr>
            <p:cNvPr id="13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14646" y="4530"/>
              <a:ext cx="1955" cy="129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北门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347" y="5123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QO_3#1c39e6aa0?vbaanalysisanswer=1&amp;vbadefaultcenterpage=1&amp;parentnodeid=311880475"/>
          <p:cNvSpPr/>
          <p:nvPr>
            <p:custDataLst>
              <p:tags r:id="rId5"/>
            </p:custDataLst>
          </p:nvPr>
        </p:nvSpPr>
        <p:spPr>
          <a:xfrm>
            <a:off x="353441" y="86715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（2）星期天，小明一家游览了动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物园，活动路线是（10，1）→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（5，2）→（7，4）→（8，7）→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（6，6）→（3，8）→（2，10）。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请你写出他们这一天先后到达了哪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些地方。（7分）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2880" y="1407795"/>
            <a:ext cx="5537200" cy="4871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90144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14.如图是圣景小区4号住宅楼的示意图。图中的列表示楼房的单元，行表示楼层。（9分）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751445" y="273494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353695" y="1872615"/>
            <a:ext cx="5396865" cy="3115945"/>
          </a:xfrm>
          <a:prstGeom prst="rect">
            <a:avLst/>
          </a:prstGeom>
        </p:spPr>
      </p:pic>
      <p:sp>
        <p:nvSpPr>
          <p:cNvPr id="5" name="QO_3#1c39e6aa0?vbaanalysisanswer=1&amp;vbadefaultcenterpage=1&amp;parentnodeid=311880475"/>
          <p:cNvSpPr/>
          <p:nvPr>
            <p:custDataLst>
              <p:tags r:id="rId4"/>
            </p:custDataLst>
          </p:nvPr>
        </p:nvSpPr>
        <p:spPr>
          <a:xfrm>
            <a:off x="5986780" y="1671320"/>
            <a:ext cx="572579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（1）王奶奶家的位置用（2，4）表示，李老师家在第3单元，和王奶奶家在同一楼层，李老师家的位置用数对表示是（ ，）。（2分）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（2）赵叔叔住在起始单元，起始层，王阿姨和赵叔叔住同一单元，楼层比赵叔叔家高3层，王阿姨家的位置用数对表示是（  ，）。（2分）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O_3#1c39e6aa0?vbaanalysisanswer=1&amp;vbadefaultcenterpage=1&amp;parentnodeid=311880475"/>
          <p:cNvSpPr/>
          <p:nvPr>
            <p:custDataLst>
              <p:tags r:id="rId5"/>
            </p:custDataLst>
          </p:nvPr>
        </p:nvSpPr>
        <p:spPr>
          <a:xfrm>
            <a:off x="227711" y="526072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（3）张叔叔家的位置用（4，2）表示，和刘阿姨住同一楼层，刘阿姨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和王奶奶住同一单元，刘阿姨家的位置用数对表示是 （  ，）。（2分）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270875" y="442976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121140" y="548767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7" grpId="0" autoUpdateAnimBg="0" build="p"/>
      <p:bldP spid="9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第二单元核心素养评价卷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2031365" y="1958975"/>
            <a:ext cx="7578725" cy="437578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163695" y="326453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王奶奶家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O_3#1c39e6aa0?vbaanalysisanswer=1&amp;vbadefaultcenterpage=1&amp;parentnodeid=311880475"/>
          <p:cNvSpPr/>
          <p:nvPr>
            <p:custDataLst>
              <p:tags r:id="rId3"/>
            </p:custDataLst>
          </p:nvPr>
        </p:nvSpPr>
        <p:spPr>
          <a:xfrm>
            <a:off x="608076" y="886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（4）根据上面的描述标出各家所在的位置。（3分）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966460" y="326771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李老师家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383790" y="325818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王阿姨家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383790" y="515556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赵叔叔家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668260" y="455549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张叔叔家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4163695" y="454596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刘阿姨家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6" grpId="0" autoUpdateAnimBg="0" build="p"/>
      <p:bldP spid="7" grpId="0" autoUpdateAnimBg="0" build="p"/>
      <p:bldP spid="9" grpId="0" autoUpdateAnimBg="0" build="p"/>
      <p:bldP spid="10" grpId="0" autoUpdateAnimBg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9516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15.李佳考上厦门大学了，他们一家准备乘飞机去厦门送李佳上学，为了减少等候时间，李佳爸爸选择在网上值机选座。右图是飞机部分座位的分布图。（12分）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（1）李佳爸爸选择的座位用“  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框起来了，用数对表示为（ ，）。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（2）李佳选择坐在爸爸的邻座，将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她的座位用数对表示为（  ，）或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，）。（2分）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（3）李佳妈妈喜欢坐靠窗位置，那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么她可以选择哪两列？（4分）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679315" y="242316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13045" y="2291715"/>
            <a:ext cx="384175" cy="35369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9660" y="1812290"/>
            <a:ext cx="3535045" cy="45116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503420" y="368744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E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76935" y="415417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852295" y="566293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可以选择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列或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列。</a:t>
            </a:r>
            <a:endParaRPr lang="en-US" altLang="zh-CN" sz="3200" b="1">
              <a:solidFill>
                <a:srgbClr val="FF0000"/>
              </a:solidFill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6" grpId="0" autoUpdateAnimBg="0" build="p"/>
      <p:bldP spid="7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（4）李佳的弟弟和妹妹想选择两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连座，有几种选择？请用数对表示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出来。（5分）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88620" y="31432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5种（C，5）和（A，5）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（C，6）和（A，6）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（C，7）和（A，7）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（F，10）和（G，10）（F，8）和（G，8）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1173480"/>
            <a:ext cx="3535045" cy="451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79146" y="8843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16.一辆汽车的位置用数对表示是（2,3），向东行驶4小时后所在的位置用数对表示是（10，3）。（12分）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（1）用点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分别标出汽车行驶前和行驶4小时后所在的位置。这辆汽车的速度是多少千米/时？（4分）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85470" y="273748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30×（10-2）=240（千米）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240÷4=60（千米/时）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答：这辆汽车的速度是60千米/时。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97815" y="444436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0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根据数对找出列和行的交叉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点并标注即可。由题意知一格表示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endParaRPr lang="en-US" alt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千米，数一数一共行驶了几格，算出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总路程，然后除以时间即可得到速度</a:t>
            </a:r>
            <a:r>
              <a:rPr 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377440"/>
            <a:ext cx="5855970" cy="366776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29450" y="4444365"/>
            <a:ext cx="3551555" cy="571500"/>
            <a:chOff x="10829" y="5964"/>
            <a:chExt cx="5593" cy="900"/>
          </a:xfrm>
        </p:grpSpPr>
        <p:grpSp>
          <p:nvGrpSpPr>
            <p:cNvPr id="7" name="组合 6"/>
            <p:cNvGrpSpPr/>
            <p:nvPr/>
          </p:nvGrpSpPr>
          <p:grpSpPr>
            <a:xfrm>
              <a:off x="10829" y="5964"/>
              <a:ext cx="1194" cy="900"/>
              <a:chOff x="11009" y="6999"/>
              <a:chExt cx="1194" cy="9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1009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/>
                  <a:t>      </a:t>
                </a:r>
                <a:endParaRPr lang="en-US" altLang="zh-CN"/>
              </a:p>
            </p:txBody>
          </p:sp>
          <p:sp>
            <p:nvSpPr>
              <p:cNvPr id="8" name="QB_4_AN.1_1#b69ca93eb.bracket?vbaanalysisanswer=1&amp;vbadefaultcenterpage=1&amp;parentnodeid=1c39e6aa0&amp;hasmatchpositionanswer=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M                     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5197" y="5964"/>
              <a:ext cx="1225" cy="900"/>
              <a:chOff x="10978" y="6999"/>
              <a:chExt cx="1225" cy="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0978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QB_4_AN.1_1#b69ca93eb.bracket?vbaanalysisanswer=1&amp;vbadefaultcenterpage=1&amp;parentnodeid=1c39e6aa0&amp;hasmatchpositionanswer=1"/>
              <p:cNvSpPr/>
              <p:nvPr>
                <p:custDataLst>
                  <p:tags r:id="rId6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N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  <p:bldP spid="3" grpId="0" autoUpdateAnimBg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45821" y="71221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（2）汽车从位置（10,3）继续按原速度向东行驶120 km，这时汽车所在的位置用数对如何表示？（4分）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77850" y="233299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120÷30=4（格）10+4=14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答：这时汽车所在的位置用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数对（14，3）表示。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04470" y="534860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【解析】用行驶的路程除以30即可求出行驶了几格，然后用数对表示即可</a:t>
            </a:r>
            <a:r>
              <a:rPr 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5195" y="1809750"/>
            <a:ext cx="5649595" cy="353885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876415" y="3787140"/>
            <a:ext cx="3551555" cy="571500"/>
            <a:chOff x="10829" y="5964"/>
            <a:chExt cx="5593" cy="900"/>
          </a:xfrm>
        </p:grpSpPr>
        <p:grpSp>
          <p:nvGrpSpPr>
            <p:cNvPr id="7" name="组合 6"/>
            <p:cNvGrpSpPr/>
            <p:nvPr/>
          </p:nvGrpSpPr>
          <p:grpSpPr>
            <a:xfrm>
              <a:off x="10829" y="5964"/>
              <a:ext cx="1193" cy="900"/>
              <a:chOff x="11009" y="6999"/>
              <a:chExt cx="1193" cy="9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1009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/>
                  <a:t>      </a:t>
                </a:r>
                <a:endParaRPr lang="en-US" altLang="zh-CN"/>
              </a:p>
            </p:txBody>
          </p:sp>
          <p:sp>
            <p:nvSpPr>
              <p:cNvPr id="6" name="QB_4_AN.1_1#b69ca93eb.bracket?vbaanalysisanswer=1&amp;vbadefaultcenterpage=1&amp;parentnodeid=1c39e6aa0&amp;hasmatchpositionanswer=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M                     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5078" y="5964"/>
              <a:ext cx="1344" cy="900"/>
              <a:chOff x="10859" y="6999"/>
              <a:chExt cx="1344" cy="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0859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QB_4_AN.1_1#b69ca93eb.bracket?vbaanalysisanswer=1&amp;vbadefaultcenterpage=1&amp;parentnodeid=1c39e6aa0&amp;hasmatchpositionanswer=1"/>
              <p:cNvSpPr/>
              <p:nvPr>
                <p:custDataLst>
                  <p:tags r:id="rId6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N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  <p:bldP spid="3" grpId="0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8220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（3）汽车一共行驶了多长时间？（4分）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03910" y="253619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120÷60=2（时）4+2=6（时）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答：汽车一共行驶了6时。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33070" y="5091430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用后来行驶的路程除以（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）中求出的速度即可求出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后来行驶的时间，然后加上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时就是一共行驶的时间。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6965" y="1659255"/>
            <a:ext cx="5649595" cy="353885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66915" y="3634740"/>
            <a:ext cx="3551555" cy="571500"/>
            <a:chOff x="10829" y="5964"/>
            <a:chExt cx="5593" cy="900"/>
          </a:xfrm>
        </p:grpSpPr>
        <p:grpSp>
          <p:nvGrpSpPr>
            <p:cNvPr id="7" name="组合 6"/>
            <p:cNvGrpSpPr/>
            <p:nvPr/>
          </p:nvGrpSpPr>
          <p:grpSpPr>
            <a:xfrm>
              <a:off x="10829" y="5964"/>
              <a:ext cx="1193" cy="900"/>
              <a:chOff x="11009" y="6999"/>
              <a:chExt cx="1193" cy="9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1009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/>
                  <a:t>      </a:t>
                </a:r>
                <a:endParaRPr lang="en-US" altLang="zh-CN"/>
              </a:p>
            </p:txBody>
          </p:sp>
          <p:sp>
            <p:nvSpPr>
              <p:cNvPr id="6" name="QB_4_AN.1_1#b69ca93eb.bracket?vbaanalysisanswer=1&amp;vbadefaultcenterpage=1&amp;parentnodeid=1c39e6aa0&amp;hasmatchpositionanswer=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M                     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5078" y="5964"/>
              <a:ext cx="1344" cy="900"/>
              <a:chOff x="10859" y="6999"/>
              <a:chExt cx="1344" cy="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0859" y="7252"/>
                <a:ext cx="119" cy="11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QB_4_AN.1_1#b69ca93eb.bracket?vbaanalysisanswer=1&amp;vbadefaultcenterpage=1&amp;parentnodeid=1c39e6aa0&amp;hasmatchpositionanswer=1"/>
              <p:cNvSpPr/>
              <p:nvPr>
                <p:custDataLst>
                  <p:tags r:id="rId6"/>
                </p:custDataLst>
              </p:nvPr>
            </p:nvSpPr>
            <p:spPr>
              <a:xfrm>
                <a:off x="11250" y="6999"/>
                <a:ext cx="953" cy="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algn="l" latinLnBrk="1">
                  <a:lnSpc>
                    <a:spcPct val="150000"/>
                  </a:lnSpc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  <a:sym typeface="+mn-ea"/>
                  </a:rPr>
                  <a:t>N</a:t>
                </a:r>
                <a:endParaRPr lang="en-US" altLang="zh-CN" sz="3200" b="1" i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75666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一、冷静思考认真填。（每空2分，共36分）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1.小动物们在玩捉迷藏游戏，下面是部分小动物所在位置的平面示意图。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409440" y="2490470"/>
            <a:ext cx="735393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（1）如果用（3，1）表示小猴的位置，那么小松鼠的位置用（  ， ）表示，小鹿的位置用（  ， ）表示。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" y="2490470"/>
            <a:ext cx="3641090" cy="365760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609965" y="324866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4  4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954520" y="39668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3  6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  <p:bldP spid="11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773295" y="821690"/>
            <a:ext cx="6737350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（2）（2,3）表示的是（    ）的位          置，（2,2）表示的是（    ）的位置。两个数对的第一个数相同，说明它们在同一（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（3）小羊的位置是（ ，），小猴的位置是（3，1），两个数对的第二个数字（    ）（填“相同”或“不相同”），说明它们在同一（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" y="1467485"/>
            <a:ext cx="3641090" cy="36576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317355" y="75247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小兔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090660" y="13887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小狗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222490" y="26568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656955" y="326390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019800" y="455358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相同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9797415" y="520382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  <p:bldP spid="9" grpId="0" autoUpdateAnimBg="0" build="p"/>
      <p:bldP spid="1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58470" y="1085215"/>
            <a:ext cx="1100137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2.如图所示，将等腰梯形的各顶点用数对表示出来：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， ），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， ），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， ），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， ），将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点平移到点（  ， ），将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点平移到点（  ， ），这个梯形就变成了一个长方形。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221105" y="18440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2  4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774440" y="18440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1  1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327775" y="18440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5  1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804910" y="18440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4  4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047365" y="255968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1  4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941310" y="254063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5  4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6895" y="3537585"/>
            <a:ext cx="3505200" cy="2771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4" grpId="0" autoUpdateAnimBg="0" build="p"/>
      <p:bldP spid="5" grpId="0" autoUpdateAnimBg="0" build="p"/>
      <p:bldP spid="7" grpId="0" autoUpdateAnimBg="0" build="p"/>
      <p:bldP spid="8" grpId="0" autoUpdateAnimBg="0" build="p"/>
      <p:bldP spid="9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1012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3.在同一幅图上，如果点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的位置是（3，1），点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是（5,4），点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的位置是（7，1），那么三角形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             ）三角形。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14705" y="2461260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等腰（或锐角）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01447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4.明明和聪聪周末看了同一场次的电影，所在影厅的座位有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10排10列，明明的位置是7排6座，记作（6，7），聪聪的位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置是（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，7），他的位置有（  ）种可能。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911850" y="247523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64235" y="3429000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排的座位一共有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种可能，但是明明已经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占了一种，所以聪聪的位置有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种可能。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01447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5.如图两个三角形关于直线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对称。根据图中的信息用数对表示出点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的位置是（  ，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27425" y="174942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11  8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39725" y="283908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通过观察可知，点</a:t>
            </a:r>
            <a:r>
              <a:rPr lang="en-US" altLang="zh-CN" sz="32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与点（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在同一列，与点（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）在同一行，所以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</a:t>
            </a:r>
            <a:r>
              <a:rPr lang="en-US" altLang="zh-CN" sz="32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列第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行，用数对（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）表示。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5960" y="2583815"/>
            <a:ext cx="34385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85470" y="1014730"/>
            <a:ext cx="1067752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6.为了庆祝建校30周年，学校举行大合唱。亮亮所在的班的同学排成一个长方形方阵，他站在最后一列、最后一行的位置上，他的位置用数对表示是（6，9），亮亮所在的班一共有（   ）名学生参加了大合唱。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32890" y="321881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04875" y="412051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根据亮亮所站位置可知这个方阵一共有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行，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所以每行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行就是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9=54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3" grpId="0" autoUpdateAnimBg="0" uiExpand="1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2974</Words>
  <Application>WPS 演示</Application>
  <PresentationFormat>宽屏</PresentationFormat>
  <Paragraphs>288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47</cp:revision>
  <dcterms:created xsi:type="dcterms:W3CDTF">2024-12-09T09:33:00Z</dcterms:created>
  <dcterms:modified xsi:type="dcterms:W3CDTF">2025-07-18T08:35:27Z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