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7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列方程解决实际问题（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91770" y="561340"/>
            <a:ext cx="115570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先写出等量关系式再列方程解答。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猎豹是陆地上奔跑速度最快的动物，一只猎豹的最快奔跑速度为100千米/时，比一只鸵鸟最快奔跑速度的2倍少34千米。这只鸵鸟的最快奔跑速度是多少？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等量关系式：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列方程解答：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480945" y="3550285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这只鸵鸟的最快奔跑速度×2－34＝这只猎豹的最快奔跑速度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626360" y="4133215"/>
            <a:ext cx="9388475" cy="11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626360" y="416750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解：设这只鸵鸟的最快奔跑速度是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千米/时。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－34＝100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＝67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答：这只鸵鸟的最快奔跑速度是67千米/时。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560" y="76390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6875" y="821690"/>
            <a:ext cx="120332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下面选项中不能用方程“3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+2=20”来表示的是（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A.买3千克苹果，每千克苹果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元，付出20元，找回2元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B.保温杯一圈的周长为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厘米，用一根20厘米长的细绳绕保温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杯3圈，还多出2厘米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C.3个小球的总质量比一个大球重2克，一个小球的质量为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克，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一个大球的质量为20克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" y="98488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538460" y="846455"/>
            <a:ext cx="4845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125" y="865505"/>
            <a:ext cx="114058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去年秋季李佳航家的农作物获得了大丰收，其中收获大豆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859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千克，比花生的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千克，李佳航家去年秋季收获了多少千克花生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解：设李佳航家去年秋季收获了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千克花生。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859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答：李佳航家去年秋季收获了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千克花生。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155" y="100139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56870" y="91313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下面是一张购物小票的一部分，根据信息算一算，苹果每千克多少元？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05" y="1123315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005195" y="2489200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解：设苹果每千克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2.5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＋62＝83.5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＝8.6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答：苹果每千克8.6元。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70" y="2481580"/>
            <a:ext cx="5334000" cy="29622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547370"/>
            <a:ext cx="1154493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请你根据方程1.8</a:t>
            </a:r>
            <a:r>
              <a:rPr lang="zh-CN" sz="28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+32=86照样子编一道实际问题，并解答出来。</a:t>
            </a:r>
            <a:r>
              <a:rPr 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（教材P75第10题变式）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例如：我国记录温度常用摄氏温度（℃），还有一些国家用华氏温度（℉）。华氏温度与摄氏温度的关系如下：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华氏温度=摄氏温度×1.8+32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如果某地气温是86华氏度，相当于多少摄氏度?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905" y="73152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27635" y="4608830"/>
            <a:ext cx="11936095" cy="16789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答案不唯一，如：一块梯形菜地的下底长86 m，比上底长度的1.8倍多32 m，求梯形菜地上底的长度。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解：设梯形菜地上底的长度是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m。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1.8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＋32＝86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＝30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答：梯形菜地上底的长度是30 m。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380" y="2016125"/>
            <a:ext cx="11329035" cy="245364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67665" y="622300"/>
            <a:ext cx="115601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饲养厂里有黑牛和白牛共648头，其中白牛的头数比黑牛的5倍多36头，黑牛和白牛各有多少头？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92125" y="198056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解：设黑牛有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头。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+（5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+36）=648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=102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648-102=546（头）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答：黑牛有102头，白牛有546头。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585" y="788670"/>
            <a:ext cx="95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WPS 演示</Application>
  <PresentationFormat>宽屏</PresentationFormat>
  <Paragraphs>58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5   简  易  方 程  解简易方程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42</cp:revision>
  <dcterms:created xsi:type="dcterms:W3CDTF">2024-12-09T09:33:00Z</dcterms:created>
  <dcterms:modified xsi:type="dcterms:W3CDTF">2025-07-18T05:28:33Z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