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93" r:id="rId8"/>
    <p:sldId id="270" r:id="rId9"/>
    <p:sldId id="271" r:id="rId10"/>
    <p:sldId id="281" r:id="rId11"/>
    <p:sldId id="291" r:id="rId12"/>
    <p:sldId id="282" r:id="rId13"/>
    <p:sldId id="283" r:id="rId14"/>
    <p:sldId id="284" r:id="rId15"/>
    <p:sldId id="272" r:id="rId16"/>
    <p:sldId id="292" r:id="rId17"/>
    <p:sldId id="266" r:id="rId18"/>
    <p:sldId id="294" r:id="rId19"/>
    <p:sldId id="295" r:id="rId20"/>
    <p:sldId id="267" r:id="rId21"/>
    <p:sldId id="273" r:id="rId22"/>
    <p:sldId id="274" r:id="rId23"/>
    <p:sldId id="275" r:id="rId24"/>
    <p:sldId id="277" r:id="rId25"/>
    <p:sldId id="278" r:id="rId26"/>
    <p:sldId id="263" r:id="rId27"/>
  </p:sldIdLst>
  <p:sldSz cx="12192000" cy="6858000"/>
  <p:notesSz cx="6858000" cy="12192000"/>
  <p:custDataLst>
    <p:tags r:id="rId31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6580" y="1000125"/>
            <a:ext cx="110388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市举办的马拉松比赛全程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千米，每隔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千米设有一个补给站（起点不设终点设），全程一共有（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）个补给站。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D.16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5780" y="1934845"/>
            <a:ext cx="610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2905" y="491490"/>
            <a:ext cx="1180909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大国崛起之教育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二、冷静思考认真填。（每空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好的教育会关注个体差异，鼓励学生用自己的方法和方式学习。请你用自己的方法解答下面这些题。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1665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，可以得到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166.5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里填上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2.56    2.56   6.7    6.7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0.98    7.8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4.2    3.9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4440" y="43383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（后两空答案不唯一）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95155" y="361124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1.665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3890" y="4338320"/>
            <a:ext cx="3439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4.5       37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42465" y="509397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09065" y="585089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56735" y="585089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495155" y="585089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1405255" y="56394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438650" y="56394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9519920" y="56305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49325" y="585089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00985" y="5842000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62050" y="585406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0" grpId="0" autoUpdateAnimBg="0" build="p"/>
      <p:bldP spid="11" grpId="0" autoUpdateAnimBg="0" build="p"/>
      <p:bldP spid="13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485" y="934720"/>
            <a:ext cx="112033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）如果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，那么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均不为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）一张电影票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元，买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张需要（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）元；如果付给售票员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元，应找回（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）元。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）在计算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15.24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的竖式中（如图），箭头所指的数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“24”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在这里表示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01790" y="92456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88550" y="92456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17280" y="136334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（或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0370" y="186118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6785" y="232727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-4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6180" y="336296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0.01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0370" y="3980815"/>
            <a:ext cx="2305050" cy="21240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165" y="920750"/>
            <a:ext cx="1148524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好的教育注重知识与实践的结合。求多边形面积这部分知识通过实际操作不但可以帮助理解公式，还可以增强空间观念。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）把一个平行四边形按下图所示的方法剪开后（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是左、右两边的中点），再拼成一个新的平行四边形，新平行四边形的面积是（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，周长是（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2705" y="287401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96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0650" y="289306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58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3840480"/>
            <a:ext cx="10296525" cy="1600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165" y="920750"/>
            <a:ext cx="1148524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好的教育注重知识与实践的结合。求多边形面积这部分知识通过实际操作不但可以帮助理解公式，还可以增强空间观念。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）将一个平行四边形分成三角形和梯形两部分（如图），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梯形的面积比三角形的面积大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，那么梯形的上底是（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965" y="403733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8740" y="4312920"/>
            <a:ext cx="5627370" cy="17691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2610" y="566420"/>
            <a:ext cx="11066780" cy="4207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大国崛起之为梦拼搏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三、细心审题灵活算。（共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直接写出得数。（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0.56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0.6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+0.4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16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0.9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62275" y="298005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0.002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9430" y="298005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0.07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3460" y="298005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0.36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8965" y="367919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50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62275" y="444563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9430" y="438785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61370" y="4425950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90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62275" y="5183505"/>
            <a:ext cx="1424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0.1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2610" y="566420"/>
            <a:ext cx="11066780" cy="8032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计算下面各题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能简算的要简算。（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0.13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=6.4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4.4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1.8+0.4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=2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0.34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1.6+1.6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4.66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=8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2610" y="566420"/>
            <a:ext cx="1106678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解下列方程。（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        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-1.2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      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0695" y="894715"/>
            <a:ext cx="112014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四、动手动脑来操作。（共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城关乡有一块面积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公顷的直角梯形稻田。明明想利用所学知识把这块稻田画出来，已经画好了两条边。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）他画的点</a:t>
            </a:r>
            <a:r>
              <a:rPr lang="en-US" altLang="zh-CN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）在方格纸上把这个直角梯形画完整。（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1975" y="2341880"/>
            <a:ext cx="1549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2  1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87280" y="2341880"/>
            <a:ext cx="1549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2  3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7820" y="3792855"/>
            <a:ext cx="4459605" cy="25431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846830" y="4935855"/>
            <a:ext cx="1269365" cy="629920"/>
            <a:chOff x="6058" y="7773"/>
            <a:chExt cx="1999" cy="992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058" y="7773"/>
              <a:ext cx="54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607" y="7773"/>
              <a:ext cx="1450" cy="99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1480" y="584200"/>
            <a:ext cx="11543030" cy="4817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大国崛起之国泰民安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五、解决问题我能行。（共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日日鲜水果店天水花牛苹果原价每千克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元，现店庆促销，每千克降价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元，原来买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千克的钱，现在可以买多少千克？（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答：现在可以买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570" y="5401945"/>
            <a:ext cx="109321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【解析】用原来买的苹果的质量乘原来的单价求出总价，然后除以现在的单价就是降价后买的苹果的质量。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期末主题情境评价卷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590" y="836295"/>
            <a:ext cx="11386185" cy="3340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王伯伯家今年花牛苹果产量是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吨，比李伯伯家花牛苹果产量的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吨。李伯伯家今年花牛苹果的产量是多少吨？（用方程解答）（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解：设李伯伯家今年花牛苹果的产量是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吨。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17.8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答：李伯伯家今年花牛苹果的产量是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吨。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" y="5180330"/>
            <a:ext cx="110769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【解析】根据数量关系式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李伯伯家花牛苹果产量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3.5-2.5=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王伯伯家花牛苹果产量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，列方程解答即可。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3695" y="658495"/>
            <a:ext cx="11310620" cy="3721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国庆期间，李校长和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名教职工来到麦积山石窟旅游，他们打算拍一张合影留念。合影收费情况如下，如果每人一张照片，一共应付多少元？（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（张）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（张）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22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答：一共应付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2660015"/>
            <a:ext cx="3038475" cy="17240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7370" y="4425315"/>
            <a:ext cx="113061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【解析】先求出总人数，得出一共要洗印多少张，然后减去照片免费洗印的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张，剩下的就是加印的照片数量，用加印的照片数量乘加印单价求出总价，最后加上照相的费用即一共要付的钱数。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225" y="803275"/>
            <a:ext cx="11765280" cy="36245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澳角村位于福建省漳州市东山县陈城镇，三面环海，盛产各类海鲜。李叔叔到这里采购了一些石斑鱼和龙虾，结果不小心将票据弄脏了，请你帮他计算一下，每千克石斑鱼多少钱？（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248.8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3035.36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7006.46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3035.36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3971.1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3971.1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答：每千克石斑鱼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0890" y="4954905"/>
            <a:ext cx="106502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数量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单价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先求出龙虾的总价，用合计金额减去龙虾总价就是石斑鱼总价，然后根据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数量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单价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即可求出每千克石斑鱼的价格。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0" y="2710815"/>
            <a:ext cx="5264785" cy="206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800" y="775335"/>
            <a:ext cx="112121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安徽桐城市文昌街道六尺巷因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礼让三尺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典故闻名。相传清代两户邻居各退让三尺宅基地，形成六尺巷道。如今小亮和小明两家也居住在这个街道上，且在同一条路上。他们平时互帮互助，互相分享。周末小明制作了一个机器模型，他想将这个模型送给小亮。他们约定同时从家出发相向而行。（尺是一种长度单位）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小亮平均每分钟步行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82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小亮家和小明家相距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729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两人经过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分钟相遇。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小明平均每分钟步行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 m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从上面信息中选择三条，再提出一个问题，并列式解答。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我选择的信息：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。（填序号）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我提出的问题：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729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答：小明平均每分钟步行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8350" y="41954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（答案不唯一）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4675" y="41795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①②③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3720" y="46164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小明平均每分钟步行多少米？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09875" y="4634865"/>
            <a:ext cx="21221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09875" y="5062220"/>
            <a:ext cx="82086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95" y="519430"/>
            <a:ext cx="11146155" cy="3112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5930" y="3663315"/>
            <a:ext cx="11155045" cy="1109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en-US" alt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大国崛起之体育健身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一、反复比较精心选。（每空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16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奥运会中有很多地方会用到方程和简便计算，比如赛事安排、运动员成绩计算、资源分配等方面。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）下面不是方程的是（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A.5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   B.1.5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+7       C.2.3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6.6      D.6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+10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2815" y="5350510"/>
            <a:ext cx="775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375" y="971550"/>
            <a:ext cx="107962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）下面（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）算式的计算结果与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的计算结果不同。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1+2.5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C.0.5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1+0.5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1795" y="1177925"/>
            <a:ext cx="775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90575" y="654050"/>
            <a:ext cx="108153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全全一家去巴黎看奥运会，通过安检后全全找到自己的座位是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5, 6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）表示。爸爸的座位是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那么爸爸的座位用数对表示是（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8, 7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7, 8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7, 6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6, 7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3010" y="2306955"/>
            <a:ext cx="775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 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6705" y="819785"/>
            <a:ext cx="1121283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在射击比赛中，每位选手有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发子弹，每发子弹的最高环数是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环，如果一位选手的总环数是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环，那么下面说法正确的是（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这位选手每次的成绩一定都是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这位选手的成绩不可能有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这位选手的成绩可能是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以上说法都不正确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0370" y="2456180"/>
            <a:ext cx="775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" y="669290"/>
            <a:ext cx="110680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小明是一名足球和排球球迷，他买来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个足球和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个排球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共用去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316.2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已知足球的单价是排球的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+5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316.2,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足球和排球共多少钱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排球共多少钱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每个足球多少钱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每个排球多少钱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9260" y="2337435"/>
            <a:ext cx="775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485" y="716280"/>
            <a:ext cx="113290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年巴黎奥运会会徽搭配了简洁的几何图形，设计独特，富有深意。亮亮在学习多边形的面积时深受启发，尝试将这种理念融入数学问题中。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）如图所示的图形，每个正方形都相等，阴影部分面积的关系是（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丙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D.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甲＝乙＝丙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885" y="28086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1725" y="2914650"/>
            <a:ext cx="5310505" cy="1474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80770" y="4947920"/>
            <a:ext cx="10166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【解析】根据图示可知三个三角形等底等高，所以面积相等。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485" y="716280"/>
            <a:ext cx="1132903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年巴黎奥运会会徽搭配了简洁的几何图形，设计独特，富有深意。亮亮在学习多边形的面积时深受启发，尝试将这种理念融入数学问题中。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）利用等积变形推导平行四边形的面积计算方法，下面（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）不能推导出平行四边形的面积计算公式。（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是所在边的中点）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96170" y="2150110"/>
            <a:ext cx="552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660" y="3429000"/>
            <a:ext cx="11029950" cy="952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3575" y="4632325"/>
            <a:ext cx="108204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【解析】根据平行四边形面积公式的推导过程可知，把平行四边形转化为长方形后，长方形的长等于平行四边形的底，长方形的宽等于平行四边形的高，根据长方形的面积公式推导出平行四边形的面积公式。据此解答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3451</Words>
  <Application>WPS 演示</Application>
  <PresentationFormat>宽屏</PresentationFormat>
  <Paragraphs>235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刘亚静</cp:lastModifiedBy>
  <cp:revision>58</cp:revision>
  <dcterms:created xsi:type="dcterms:W3CDTF">2024-12-09T09:33:00Z</dcterms:created>
  <dcterms:modified xsi:type="dcterms:W3CDTF">2025-07-21T00:49:29Z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