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72" r:id="rId10"/>
    <p:sldId id="266" r:id="rId11"/>
    <p:sldId id="273" r:id="rId12"/>
    <p:sldId id="267" r:id="rId13"/>
    <p:sldId id="263" r:id="rId14"/>
  </p:sldIdLst>
  <p:sldSz cx="12192000" cy="6858000"/>
  <p:notesSz cx="6858000" cy="12192000"/>
  <p:custDataLst>
    <p:tags r:id="rId18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image" Target="../media/image10.png"/><Relationship Id="rId1" Type="http://schemas.openxmlformats.org/officeDocument/2006/relationships/tags" Target="../tags/tag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1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6.png"/><Relationship Id="rId1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6.png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0" Type="http://schemas.openxmlformats.org/officeDocument/2006/relationships/notesSlide" Target="../notesSlides/notesSlide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01066" y="91351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6.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李虎在计算小数加减法的时候，将11.6 -（</a:t>
            </a:r>
            <a:r>
              <a:rPr lang="en-US" altLang="zh-CN" sz="28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+3.8）算成11.6-</a:t>
            </a:r>
            <a:r>
              <a:rPr lang="en-US" altLang="zh-CN" sz="28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+3.8，你能算出李虎这样计算出的结果比正确结果多多少吗？当</a:t>
            </a:r>
            <a:r>
              <a:rPr lang="en-US" altLang="zh-CN" sz="28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=1.5时，正确结果是多少？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220" y="909320"/>
            <a:ext cx="952500" cy="571500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744220" y="2750185"/>
            <a:ext cx="10459720" cy="258318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indent="0" algn="l" fontAlgn="auto" latinLnBrk="1">
              <a:lnSpc>
                <a:spcPct val="10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3.8×2＝7.6  当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＝1.5时，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algn="l" fontAlgn="auto" latinLnBrk="1">
              <a:lnSpc>
                <a:spcPct val="10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 11.6－（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＋3.8）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algn="l" fontAlgn="auto" latinLnBrk="1">
              <a:lnSpc>
                <a:spcPct val="10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＝11.6－（1.5＋3.8）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algn="l" fontAlgn="auto" latinLnBrk="1">
              <a:lnSpc>
                <a:spcPct val="10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＝6.3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algn="l" fontAlgn="auto" latinLnBrk="1">
              <a:lnSpc>
                <a:spcPct val="10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答：李虎这样计算出的结果比正确结果多7.6，当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＝1.5时，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algn="l" fontAlgn="auto" latinLnBrk="1">
              <a:lnSpc>
                <a:spcPct val="10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正确结果是6.3。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89560" y="5052695"/>
            <a:ext cx="425386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indent="0" algn="l" fontAlgn="auto" latinLnBrk="1">
              <a:lnSpc>
                <a:spcPct val="120000"/>
              </a:lnSpc>
            </a:pPr>
            <a:endParaRPr sz="2800" b="1">
              <a:solidFill>
                <a:schemeClr val="accent1">
                  <a:lumMod val="75000"/>
                </a:schemeClr>
              </a:solidFill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uiExpand="1" build="p"/>
      <p:bldP spid="3" grpId="0" autoUpdateAnimBg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519555" y="158305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5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简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易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方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程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用字母表示数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1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  </a:t>
            </a:r>
            <a:r>
              <a:rPr lang="zh-CN" altLang="en-US" b="1">
                <a:ea typeface="微软雅黑" panose="020B0503020204020204" pitchFamily="34" charset="-122"/>
              </a:rPr>
              <a:t>用字母表示数量关系（</a:t>
            </a:r>
            <a:r>
              <a:rPr lang="en-US" altLang="zh-CN" b="1">
                <a:ea typeface="微软雅黑" panose="020B0503020204020204" pitchFamily="34" charset="-122"/>
              </a:rPr>
              <a:t>1</a:t>
            </a:r>
            <a:r>
              <a:rPr lang="zh-CN" altLang="en-US" b="1">
                <a:ea typeface="微软雅黑" panose="020B0503020204020204" pitchFamily="34" charset="-122"/>
              </a:rPr>
              <a:t>）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707136" y="11510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省略乘号写出下面各式。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4.3×</a:t>
            </a:r>
            <a:r>
              <a:rPr lang="en-US" sz="3200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×8=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×1=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×2=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×9.5=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z</a:t>
            </a:r>
            <a:r>
              <a:rPr lang="en-US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910" y="1269365"/>
            <a:ext cx="981075" cy="600075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165985" y="186944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4.3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4646295" y="187896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8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7510780" y="187896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r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1783715" y="258953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y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5076190" y="261112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9.5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k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7567930" y="261112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bz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5" grpId="0" autoUpdateAnimBg="0" build="p"/>
      <p:bldP spid="7" grpId="0" autoUpdateAnimBg="0" build="p"/>
      <p:bldP spid="8" grpId="0" autoUpdateAnimBg="0" build="p"/>
      <p:bldP spid="9" grpId="0" autoUpdateAnimBg="0" build="p"/>
      <p:bldP spid="10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填一填。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505" y="946785"/>
            <a:ext cx="981075" cy="600075"/>
          </a:xfrm>
          <a:prstGeom prst="rect">
            <a:avLst/>
          </a:prstGeom>
        </p:spPr>
      </p:pic>
      <p:sp>
        <p:nvSpPr>
          <p:cNvPr id="2" name="QO_3#1c39e6aa0?vbaanalysisanswer=1&amp;vbadefaultcenterpage=1&amp;parentnodeid=311880475"/>
          <p:cNvSpPr/>
          <p:nvPr>
            <p:custDataLst>
              <p:tags r:id="rId3"/>
            </p:custDataLst>
          </p:nvPr>
        </p:nvSpPr>
        <p:spPr>
          <a:xfrm>
            <a:off x="239141" y="149009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（1）成都大运会我国一共有411名运动员参加比赛，其中男运动员有（411-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）名，这里的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表示（             ）。当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=205时，男运动员有（    ）名。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两个自然数相除，在学习整数除法时，结果可以这样表示: 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÷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=5……4。在学习小数除法时，结果可以这样表示：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÷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=5.25。根据两种不同的表示方法，可知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是（   ）。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6265545" y="2197100"/>
            <a:ext cx="311150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女运动员的人数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2785745" y="2957830"/>
            <a:ext cx="311150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206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9305925" y="5130800"/>
            <a:ext cx="62738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5" grpId="0" autoUpdateAnimBg="0" build="p"/>
      <p:bldP spid="7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   </a:t>
            </a:r>
            <a:r>
              <a:rPr 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《三国演义》中对诸葛亮有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身长八尺，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面如冠玉，头戴纶巾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身披鹤氅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飘飘然有神仙之概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的描述。三国时期的一尺大约相当于现在的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24.2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厘米。根据以上信息完成下面的表格。（尺是一种市制长度单位）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若关羽的身高是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2.17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米，当</a:t>
            </a:r>
            <a:r>
              <a:rPr lang="en-US" altLang="zh-CN" sz="28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=8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时，这个高度比关羽高还是矮？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时，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24.2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24.2</a:t>
            </a:r>
            <a:r>
              <a:rPr lang="en-US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193.6</a:t>
            </a:r>
            <a:endParaRPr lang="en-US" altLang="zh-CN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193.6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厘米＝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1.936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1.936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＜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2.17</a:t>
            </a:r>
            <a:endParaRPr lang="en-US" altLang="zh-CN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答：这个高度比关羽矮。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9655" y="723900"/>
            <a:ext cx="981075" cy="600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920" y="2402840"/>
            <a:ext cx="8010525" cy="1800225"/>
          </a:xfrm>
          <a:prstGeom prst="rect">
            <a:avLst/>
          </a:prstGeom>
        </p:spPr>
      </p:pic>
      <p:sp>
        <p:nvSpPr>
          <p:cNvPr id="22" name="矩形 21"/>
          <p:cNvSpPr/>
          <p:nvPr>
            <p:custDataLst>
              <p:tags r:id="rId3"/>
            </p:custDataLst>
          </p:nvPr>
        </p:nvSpPr>
        <p:spPr>
          <a:xfrm>
            <a:off x="3314065" y="3429000"/>
            <a:ext cx="86741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4526915" y="3429000"/>
            <a:ext cx="91567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5788025" y="3429000"/>
            <a:ext cx="91567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6961505" y="3429000"/>
            <a:ext cx="110934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8220710" y="3429000"/>
            <a:ext cx="110998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4410" y="2083435"/>
            <a:ext cx="9384030" cy="2851150"/>
          </a:xfrm>
          <a:prstGeom prst="rect">
            <a:avLst/>
          </a:prstGeom>
        </p:spPr>
      </p:pic>
      <p:sp>
        <p:nvSpPr>
          <p:cNvPr id="3" name="QO_3#1c39e6aa0?vbaanalysisanswer=1&amp;vbadefaultcenterpage=1&amp;parentnodeid=311880475"/>
          <p:cNvSpPr/>
          <p:nvPr>
            <p:custDataLst>
              <p:tags r:id="rId2"/>
            </p:custDataLst>
          </p:nvPr>
        </p:nvSpPr>
        <p:spPr>
          <a:xfrm>
            <a:off x="481076" y="113068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4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.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可心每天写12个大字，先填表，再回答问题。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939540" y="3651250"/>
            <a:ext cx="62738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5248275" y="3651250"/>
            <a:ext cx="62738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60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6631940" y="3717290"/>
            <a:ext cx="62738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96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7915275" y="3717290"/>
            <a:ext cx="62738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120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9123045" y="3739515"/>
            <a:ext cx="62738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12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7245" y="123761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 build="p"/>
      <p:bldP spid="7" grpId="0" autoUpdateAnimBg="0" build="p"/>
      <p:bldP spid="8" grpId="0" autoUpdateAnimBg="0" build="p"/>
      <p:bldP spid="9" grpId="0" autoUpdateAnimBg="0" build="p"/>
      <p:bldP spid="10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85216" y="116433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这里的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表示什么？当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=50时，可心一共写了多少个大字？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418590" y="2234565"/>
            <a:ext cx="385508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表示可心写大字的天数。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当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＝50时，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12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＝12×50＝600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答：当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＝50时，可心一共写了600个大字。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5. 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建学籍要求每位同学交一张小二寸照片，拍一张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喷墨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打印照片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需要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元，拍一张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激光打印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照片要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元。五（1）班同学共拍了25张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喷墨打印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照片，20张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激光打印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照片。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（1）当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=4，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=5时，五（1）班同学一共花了多少元？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379220" y="3783965"/>
            <a:ext cx="10109835" cy="2428875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当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＝4，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＝5时，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25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＋20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＝25×4＋20×5＝200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答：当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＝4，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＝5时，五（1）班同学一共花了200元。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685" y="918210"/>
            <a:ext cx="95250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127101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（2）10÷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和10÷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分别表示什么？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280795" y="2546985"/>
            <a:ext cx="97472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10÷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表示10元钱可以拍几张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激光打印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照片，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10÷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表示10元钱可以拍几张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喷墨打印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照片。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 uiExpand="1" build="p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DIAGRAM_VIRTUALLY_FRAME" val="{&quot;height&quot;:113.45,&quot;left&quot;:115.8,&quot;top&quot;:338.85,&quot;width&quot;:760.9}"/>
</p:tagLst>
</file>

<file path=ppt/tags/tag19.xml><?xml version="1.0" encoding="utf-8"?>
<p:tagLst xmlns:p="http://schemas.openxmlformats.org/presentationml/2006/main">
  <p:tag name="KSO_WM_DIAGRAM_VIRTUALLY_FRAME" val="{&quot;height&quot;:113.45,&quot;left&quot;:115.8,&quot;top&quot;:338.85,&quot;width&quot;:760.9}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DIAGRAM_VIRTUALLY_FRAME" val="{&quot;height&quot;:113.45,&quot;left&quot;:115.8,&quot;top&quot;:338.85,&quot;width&quot;:760.9}"/>
</p:tagLst>
</file>

<file path=ppt/tags/tag21.xml><?xml version="1.0" encoding="utf-8"?>
<p:tagLst xmlns:p="http://schemas.openxmlformats.org/presentationml/2006/main">
  <p:tag name="KSO_WM_DIAGRAM_VIRTUALLY_FRAME" val="{&quot;height&quot;:113.45,&quot;left&quot;:115.8,&quot;top&quot;:338.85,&quot;width&quot;:760.9}"/>
</p:tagLst>
</file>

<file path=ppt/tags/tag22.xml><?xml version="1.0" encoding="utf-8"?>
<p:tagLst xmlns:p="http://schemas.openxmlformats.org/presentationml/2006/main">
  <p:tag name="KSO_WM_DIAGRAM_VIRTUALLY_FRAME" val="{&quot;height&quot;:113.45,&quot;left&quot;:115.8,&quot;top&quot;:338.85,&quot;width&quot;:760.9}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commondata" val="eyJoZGlkIjoiMTMzY2FmZTZlYWZhMDEyNmJlMTZiZTdjNzdlNGE5MjgifQ==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1092</Words>
  <Application>WPS 演示</Application>
  <PresentationFormat>宽屏</PresentationFormat>
  <Paragraphs>93</Paragraphs>
  <Slides>11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方正兰亭黑_GBK</vt:lpstr>
      <vt:lpstr>黑体</vt:lpstr>
      <vt:lpstr>Times New Roman</vt:lpstr>
      <vt:lpstr>楷体</vt:lpstr>
      <vt:lpstr>华文宋体</vt:lpstr>
      <vt:lpstr>Arial Unicode MS</vt:lpstr>
      <vt:lpstr>Calibri</vt:lpstr>
      <vt:lpstr>等线</vt:lpstr>
      <vt:lpstr/>
      <vt:lpstr>全品学练考</vt:lpstr>
      <vt:lpstr>5   简  易  方 程  用字母表示数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45</cp:revision>
  <dcterms:created xsi:type="dcterms:W3CDTF">2024-12-09T09:33:00Z</dcterms:created>
  <dcterms:modified xsi:type="dcterms:W3CDTF">2025-07-18T03:21:13Z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