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73" r:id="rId11"/>
    <p:sldId id="274" r:id="rId12"/>
    <p:sldId id="266" r:id="rId13"/>
    <p:sldId id="277" r:id="rId14"/>
    <p:sldId id="276" r:id="rId15"/>
    <p:sldId id="278" r:id="rId16"/>
    <p:sldId id="279" r:id="rId17"/>
    <p:sldId id="280" r:id="rId18"/>
    <p:sldId id="267" r:id="rId19"/>
    <p:sldId id="263" r:id="rId20"/>
  </p:sldIdLst>
  <p:sldSz cx="12192000" cy="6858000"/>
  <p:notesSz cx="6858000" cy="12192000"/>
  <p:custDataLst>
    <p:tags r:id="rId2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tags" Target="../tags/tag26.xml"/><Relationship Id="rId2" Type="http://schemas.openxmlformats.org/officeDocument/2006/relationships/image" Target="../media/image12.png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tags" Target="../tags/tag29.xml"/><Relationship Id="rId2" Type="http://schemas.openxmlformats.org/officeDocument/2006/relationships/image" Target="../media/image19.png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tags" Target="../tags/tag24.xml"/><Relationship Id="rId2" Type="http://schemas.openxmlformats.org/officeDocument/2006/relationships/image" Target="../media/image12.png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如下图，把一个长方形分成一个梯形和一个等腰直角三角形，梯形的面积是多少平方厘米？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899025" y="265747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（20－8＋20）×8÷2＝128（cm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答：梯形的面积是128 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65" y="2657475"/>
            <a:ext cx="371475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69265" y="946785"/>
            <a:ext cx="11573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一个梯形的上底和下底相差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厘米，若将上底扩大到原来的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倍，这个梯形就变成一个平行四边形，这个梯形的面积是多少平方厘米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上底：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（厘米）下底：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答：这个梯形的面积是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080" y="1092200"/>
            <a:ext cx="51054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645" y="751840"/>
            <a:ext cx="112998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7.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学习了梯形的面积之后，同学们对梯形又有了新的认识，他们在研究时借助了如图所示的梯形。（每个小方格的边长表示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）这个梯形的面积是（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）平方厘米。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5222240" y="205105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555" y="2842260"/>
            <a:ext cx="7084695" cy="349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05" y="657225"/>
            <a:ext cx="5095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645" y="751840"/>
            <a:ext cx="1129982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）将图中这个梯形的上底增加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cm,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下底减少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cm,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高不变，得到新的梯形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，请将它在方格图中画出来。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（答案不唯一）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1579245"/>
            <a:ext cx="5514340" cy="2718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35" y="1579245"/>
            <a:ext cx="5958840" cy="283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645" y="877570"/>
            <a:ext cx="1129982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）丽丽发现梯形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与原梯形的面积相等，于是她提出了一个猜想：在梯形的高不变的情况下，上底增加几厘米，下底减少相同的几厘米（减少的厘米数小于下底），面积不变。你同意丽丽的猜想吗？请你举个例子验证一下吧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我同意丽丽的猜想。根据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梯形面积＝（上底＋下底）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，梯形的高不变，上底增加几厘米，下底减少相同的几厘米，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上底＋下底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的和不改变，即面积不变。（合理即可）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举例答案不唯一，如：假设在图中原梯形的基础上，上底增加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厘米，下底减少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厘米，则新梯形面积：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新梯形＝（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与原梯形面积相等。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645" y="1013460"/>
            <a:ext cx="1129982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）除了举例验证外，你还可以用什么方法来验证？请你写出思考过程。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设上底增加的长度和下底减少的长度为</a:t>
            </a: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原梯形＝（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新梯形＝（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所以在梯形的高不变的情况下，上底增加几厘米，下底减少相同的几厘米（减少的厘米数小于下底），梯形的面积不变。（方法不唯一）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两个完全相同的直角三角形像下面这样叠放，求涂色部分的面积。（单位：厘米）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" y="934085"/>
            <a:ext cx="952500" cy="5715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84555" y="4298315"/>
            <a:ext cx="1180528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（5＋7）×6÷2＝36（cm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答：涂色部分的面积是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 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 baseline="30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20" y="2162810"/>
            <a:ext cx="46672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梯形的面积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49580" y="594360"/>
            <a:ext cx="1160272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梯形面积公式的推导。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把两个完全相同的梯形拼成一个平行四边形，标出涂色梯形的上底、下底和高。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由图可知梯形的面积=（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），用字母表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示为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660" y="73406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443470" y="193040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6825" y="1742440"/>
            <a:ext cx="2505075" cy="15335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654550" y="510413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（上底＋下底）×高÷2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693035" y="572198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394970"/>
            <a:ext cx="1160272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（2）下面是求梯形面积的几种转化方法。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①图①已知平行四边形的面积是35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，梯形的面积是（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②图②平行四边形的底是（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）cm，高是（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497185" y="41116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17.5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305" y="1379855"/>
            <a:ext cx="6486525" cy="2628900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330190" y="553148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555990" y="55543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（2）下面是求梯形面积的几种转化方法。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③图③中阴影部分的面积是19.2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，求梯形的面积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05" y="1741805"/>
            <a:ext cx="6486525" cy="2628900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28370" y="51784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28.8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将正确答案的序号填在括号里。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（1）一个梯形的上底、下底都扩大到原来的2倍，高不变，那么它的面积会扩大到原来的（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）倍。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C.6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（2）一个等腰梯形的周长是48 cm，面积是96 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，高是8 cm，腰长是（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A.24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D.36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054090" y="225488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174240" y="442277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45" y="89852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（3）下面两块菜地都是一面靠墙用篱笆围成的，两块菜地用的篱笆长度相等，这两块菜地的面积相比较，（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A.①的面积大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B.②的面积大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C.一样大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D.无法比较大小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780145" y="15208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560" y="2833370"/>
            <a:ext cx="2876550" cy="2286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898525"/>
            <a:ext cx="981075" cy="600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在下面的平行线之间画两个梯形，使它们的面积都与涂色部分的面积相等。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870450" y="168211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（画法不唯一）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3165" y="3058795"/>
            <a:ext cx="6381750" cy="188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3165" y="2747645"/>
            <a:ext cx="7474585" cy="24371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570865"/>
            <a:ext cx="116027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如图，王伯伯用39.5米长的篱笆，靠墙围了一块地。萱萱帮王伯伯算出了这块地的面积。萱萱的计算正确吗?说明理由。如果错误请改正。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78232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51535" y="4184015"/>
            <a:ext cx="10842625" cy="236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不正确。因为“靠墙围地”时，靠墙一边不需要篱笆，所以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39.5 m长的篱笆不包括靠墙的12 m。正确的解答应该是39.5－14.5＝25（m），25×12÷2＝150（m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答：这块地的面积是150 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2092325"/>
            <a:ext cx="6242685" cy="21259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1730</Words>
  <Application>WPS 演示</Application>
  <PresentationFormat>宽屏</PresentationFormat>
  <Paragraphs>122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48</cp:revision>
  <dcterms:created xsi:type="dcterms:W3CDTF">2024-12-09T09:33:00Z</dcterms:created>
  <dcterms:modified xsi:type="dcterms:W3CDTF">2025-07-18T06:05:53Z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