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4" r:id="rId8"/>
    <p:sldId id="275" r:id="rId9"/>
    <p:sldId id="276" r:id="rId10"/>
    <p:sldId id="278" r:id="rId11"/>
    <p:sldId id="277" r:id="rId12"/>
    <p:sldId id="270" r:id="rId13"/>
    <p:sldId id="271" r:id="rId14"/>
    <p:sldId id="272" r:id="rId15"/>
    <p:sldId id="266" r:id="rId16"/>
    <p:sldId id="267" r:id="rId17"/>
    <p:sldId id="263" r:id="rId18"/>
  </p:sldIdLst>
  <p:sldSz cx="12192000" cy="6858000"/>
  <p:notesSz cx="6858000" cy="12192000"/>
  <p:custDataLst>
    <p:tags r:id="rId22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34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tags" Target="../tags/tag29.xml"/><Relationship Id="rId2" Type="http://schemas.openxmlformats.org/officeDocument/2006/relationships/image" Target="../media/image13.png"/><Relationship Id="rId1" Type="http://schemas.openxmlformats.org/officeDocument/2006/relationships/tags" Target="../tags/tag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image" Target="../media/image15.png"/><Relationship Id="rId1" Type="http://schemas.openxmlformats.org/officeDocument/2006/relationships/tags" Target="../tags/tag3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6.png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计算下面平行四边形的面积。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6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dm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²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710" y="934085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45" y="2158365"/>
            <a:ext cx="3467100" cy="2152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445" y="1798320"/>
            <a:ext cx="4499610" cy="27876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66255" y="4983480"/>
            <a:ext cx="6096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9.6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48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cm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²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82245" y="633095"/>
            <a:ext cx="120910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夏可做了一个长方形框架，一不小心，被弄变形了（如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下图虚线所示），变形后的图形比原来矮了3分米，你知道现在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这个框架的面积是多少吗？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915" y="840740"/>
            <a:ext cx="952500" cy="54292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82245" y="4474210"/>
            <a:ext cx="10601960" cy="12922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20×（12－3）＝180（平方分米）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答：现在这个框架的面积是180平方分米。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520" y="2857500"/>
            <a:ext cx="3551555" cy="161671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一个平行四边形，如果底不变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高增加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厘米，那么面积增加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20.4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平方厘米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如果高不变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底增加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厘米，那么面积增加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19.6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平方厘米。原来平行四边形的面积是多少平方厘米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20.4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（厘米）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19.6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4.9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（厘米）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3.4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4.9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16.66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（平方厘米）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答：原来平行四边形的面积是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16.66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平方厘米。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7740" y="977265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382270" y="640080"/>
            <a:ext cx="1157351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2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6.               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在探索平行四边形面积公式时，同学们有不同的思路（见下表），三位同学的想法能推导出平行四边形的面积公式吗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能的请在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里画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“√”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，不能的画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，并用自己的话说一说为什么不能。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855" y="2862580"/>
            <a:ext cx="5419090" cy="37172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42150" y="2788920"/>
            <a:ext cx="4536440" cy="39839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王宁是把平行四边形框架拉成长方形，长是原来平行四边形的底，宽大于原来平行四边形的高，数值不相等，所以他的推导方法是错误的。（合理即可）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368425" y="3242310"/>
            <a:ext cx="412115" cy="737235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√</a:t>
            </a:r>
            <a:endParaRPr lang="zh-CN" sz="32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408430" y="5564505"/>
            <a:ext cx="412115" cy="737235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×</a:t>
            </a:r>
            <a:endParaRPr lang="zh-CN" sz="32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1360805" y="4319905"/>
            <a:ext cx="412115" cy="737235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√</a:t>
            </a:r>
            <a:endParaRPr lang="zh-CN" sz="32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9315" y="640080"/>
            <a:ext cx="4310380" cy="56896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898775" y="1757045"/>
            <a:ext cx="474345" cy="464185"/>
          </a:xfrm>
          <a:prstGeom prst="rect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 build="p"/>
      <p:bldP spid="6" grpId="0" autoUpdateAnimBg="0" build="p"/>
      <p:bldP spid="4" grpId="0" autoUpdateAnimBg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0715" y="861060"/>
            <a:ext cx="1112583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7.                    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如图，一块长方形草地，长未知，宽是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中间铺了一条面积是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48.2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平方米的平行四边形的石子路，那么草地部分（涂色部分）的面积有多大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en-US" altLang="zh-CN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en-US" altLang="zh-CN" sz="320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en-US" altLang="zh-CN" sz="320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en-US" altLang="zh-CN" sz="320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en-US" altLang="zh-CN" sz="320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48.2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313.3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（平方米）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答：草地部分（涂色部分）的面积为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313.3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平方米。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5380" y="740410"/>
            <a:ext cx="508635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60" y="2454910"/>
            <a:ext cx="4924425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393825" y="268033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6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多边形的面积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1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</a:t>
            </a:r>
            <a:r>
              <a:rPr lang="zh-CN" altLang="en-US" b="1">
                <a:ea typeface="微软雅黑" panose="020B0503020204020204" pitchFamily="34" charset="-122"/>
              </a:rPr>
              <a:t>平行四边形的面积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87020" y="756920"/>
            <a:ext cx="1160272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填一填。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（1）如图，将平行四边形沿（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）剪开，把剪下的三角形向右平移，可以拼成一个长方形。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（2）长方形的面积=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宽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↓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↓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↓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平行四边形的面积=（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）×（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用字母表示是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4315" y="570865"/>
            <a:ext cx="6524625" cy="1695450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4287520" y="5163820"/>
            <a:ext cx="77470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底</a:t>
            </a:r>
            <a:endParaRPr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6393815" y="5164455"/>
            <a:ext cx="77470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高</a:t>
            </a:r>
            <a:endParaRPr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4823460" y="5882005"/>
            <a:ext cx="77470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ah</a:t>
            </a:r>
            <a:endParaRPr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6090285" y="2266315"/>
            <a:ext cx="77470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高</a:t>
            </a:r>
            <a:endParaRPr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utoUpdateAnimBg="0"/>
      <p:bldP spid="8" grpId="0" autoUpdateAnimBg="0"/>
      <p:bldP spid="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476885" y="855345"/>
            <a:ext cx="1096708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）底为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 cm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，高为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 cm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的平行四边形的面积是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cm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²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）将一个平行四边形剪拼成一个长方形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周长（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面积（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）。将一个平行四边形框架拉成一个长方形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周长（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面积（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（填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变大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不变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068070" y="163512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90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921510" y="30816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不变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9841230" y="237299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变小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1519555" y="381571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不变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4244340" y="381571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变大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4" grpId="0" autoUpdateAnimBg="0" build="p"/>
      <p:bldP spid="5" grpId="0" autoUpdateAnimBg="0" build="p"/>
      <p:bldP spid="7" grpId="0" autoUpdateAnimBg="0" build="p"/>
      <p:bldP spid="8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875030" y="931545"/>
            <a:ext cx="112375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）如图，将平行四边形中的涂色部分向右平移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，可以使平行四边形转化成长方形，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这个长方形的面积是（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cm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²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546860" y="168973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260340" y="243776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40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5000" y="3238500"/>
            <a:ext cx="3514725" cy="29908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3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）一个平行四边形的面积是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6.4 cm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²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，高是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 cm,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底是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cm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A.3.2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B.1.6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C.2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D.12.8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178560" y="229552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765" y="91757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）小明在研究平行四边形的面积时，想把平行四边形转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化成一个长方形，下面的剪法中不能拼成长方形的是（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0414635" y="229552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765" y="917575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095" y="3317875"/>
            <a:ext cx="10925175" cy="1752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）四个同学计算下面平行四边形的面积的方法如下，正确的是（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淘气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:18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  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奇思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:18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笑笑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:30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  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妙想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:30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①④    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②④</a:t>
            </a:r>
            <a:endParaRPr lang="en-US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②③    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①③</a:t>
            </a:r>
            <a:endParaRPr lang="en-US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595120" y="229552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765" y="917575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2935" y="3124835"/>
            <a:ext cx="4953000" cy="24574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）一个平行四边形的高增加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 cm,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底减少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 cm,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它的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面积（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变大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变小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不变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无法确定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894840" y="229552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765" y="91757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3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3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34.xml><?xml version="1.0" encoding="utf-8"?>
<p:tagLst xmlns:p="http://schemas.openxmlformats.org/presentationml/2006/main">
  <p:tag name="commondata" val="eyJoZGlkIjoiMTMzY2FmZTZlYWZhMDEyNmJlMTZiZTdjNzdlNGE5MjgifQ==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1398</Words>
  <Application>WPS 演示</Application>
  <PresentationFormat>宽屏</PresentationFormat>
  <Paragraphs>132</Paragraphs>
  <Slides>15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华文楷体</vt:lpstr>
      <vt:lpstr>Arial Unicode MS</vt:lpstr>
      <vt:lpstr>Calibri</vt:lpstr>
      <vt:lpstr>等线</vt:lpstr>
      <vt:lpstr/>
      <vt:lpstr>全品学练考</vt:lpstr>
      <vt:lpstr>6   多边形的面积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51</cp:revision>
  <dcterms:created xsi:type="dcterms:W3CDTF">2024-12-09T09:33:00Z</dcterms:created>
  <dcterms:modified xsi:type="dcterms:W3CDTF">2025-07-18T05:54:13Z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